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Части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создать заявку в соответствующем фильтре Информационной системы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44824"/>
            <a:ext cx="5514975" cy="437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20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e.trofimov\Desktop\Семинар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94" y="1515616"/>
            <a:ext cx="72009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94" y="3573016"/>
            <a:ext cx="742791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332656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заполнения полей заявки и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успешного сохранения необходимо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нажать на кнопку «Сформировать печатную форму».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980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174</TotalTime>
  <Words>20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Волна</vt:lpstr>
      <vt:lpstr>Формирование Части I: необходимо создать заявку в соответствующем фильтре Информационной системы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Части I</dc:title>
  <dc:creator>Трофимов Антон Евгеньевич</dc:creator>
  <cp:lastModifiedBy>Трофимов Антон Евгеньевич</cp:lastModifiedBy>
  <cp:revision>11</cp:revision>
  <dcterms:created xsi:type="dcterms:W3CDTF">2018-02-14T06:40:16Z</dcterms:created>
  <dcterms:modified xsi:type="dcterms:W3CDTF">2018-03-01T11:00:05Z</dcterms:modified>
</cp:coreProperties>
</file>