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9" r:id="rId2"/>
    <p:sldId id="392" r:id="rId3"/>
    <p:sldId id="393" r:id="rId4"/>
    <p:sldId id="406" r:id="rId5"/>
    <p:sldId id="395" r:id="rId6"/>
    <p:sldId id="407" r:id="rId7"/>
    <p:sldId id="408" r:id="rId8"/>
    <p:sldId id="410" r:id="rId9"/>
    <p:sldId id="411" r:id="rId10"/>
    <p:sldId id="417" r:id="rId11"/>
    <p:sldId id="412" r:id="rId12"/>
    <p:sldId id="418" r:id="rId13"/>
    <p:sldId id="419" r:id="rId14"/>
    <p:sldId id="421" r:id="rId15"/>
    <p:sldId id="422" r:id="rId16"/>
    <p:sldId id="420" r:id="rId17"/>
    <p:sldId id="413" r:id="rId18"/>
    <p:sldId id="416" r:id="rId19"/>
    <p:sldId id="415" r:id="rId20"/>
    <p:sldId id="423" r:id="rId21"/>
    <p:sldId id="424" r:id="rId22"/>
    <p:sldId id="426" r:id="rId23"/>
    <p:sldId id="427" r:id="rId24"/>
    <p:sldId id="428" r:id="rId25"/>
    <p:sldId id="429" r:id="rId26"/>
    <p:sldId id="430" r:id="rId27"/>
    <p:sldId id="431" r:id="rId28"/>
    <p:sldId id="425" r:id="rId29"/>
    <p:sldId id="31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900"/>
    <a:srgbClr val="444444"/>
    <a:srgbClr val="90CD59"/>
    <a:srgbClr val="546670"/>
    <a:srgbClr val="D85734"/>
    <a:srgbClr val="FFEBAB"/>
    <a:srgbClr val="FFE38B"/>
    <a:srgbClr val="FFD757"/>
    <a:srgbClr val="C89800"/>
    <a:srgbClr val="015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8" autoAdjust="0"/>
    <p:restoredTop sz="89437" autoAdjust="0"/>
  </p:normalViewPr>
  <p:slideViewPr>
    <p:cSldViewPr snapToGrid="0">
      <p:cViewPr>
        <p:scale>
          <a:sx n="66" d="100"/>
          <a:sy n="66" d="100"/>
        </p:scale>
        <p:origin x="-91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7B227-4A70-4DA1-BCAB-4272055EF28C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FF4BF-4D56-4BC3-A5E2-BC91E8E79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506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24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2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86"/>
          <a:stretch/>
        </p:blipFill>
        <p:spPr>
          <a:xfrm flipH="1">
            <a:off x="995" y="742433"/>
            <a:ext cx="12186587" cy="5730887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7" name="Прямоугольник: скругленные верхние углы 16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9" name="Прямоугольник: скругленные верхние углы 18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0" name="Прямоугольник: скругленные верхние углы 19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8" name="Прямоугольник: скругленные верхние углы 27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9" name="Прямоугольник: скругленные верхние углы 28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48" name="Группа 47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33" name="Прямоугольник: скругленные верхние углы 32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4" name="Прямоугольник: скругленные верхние углы 33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5" name="Прямоугольник: скругленные верхние углы 34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6" name="Прямоугольник: скругленные верхние углы 35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7" name="Прямоугольник: скругленные верхние углы 36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8" name="Прямоугольник: скругленные верхние углы 37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9" name="Прямоугольник: скругленные верхние углы 38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sp>
        <p:nvSpPr>
          <p:cNvPr id="42" name="Прямоугольник 41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3" name="Прямоугольник 42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4" name="Прямоугольник 43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7" name="Прямоугольник 46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b="0" dirty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2017</a:t>
            </a:r>
            <a:endParaRPr lang="ru-RU" sz="1400" b="0" dirty="0">
              <a:solidFill>
                <a:schemeClr val="accent1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2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47F1C-9115-4ED0-95F1-0E3C4E04FC9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1972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7780" y="62140"/>
            <a:ext cx="8270696" cy="69495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45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Адресный бл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 userDrawn="1"/>
        </p:nvGrpSpPr>
        <p:grpSpPr>
          <a:xfrm>
            <a:off x="9588614" y="4404560"/>
            <a:ext cx="2603386" cy="2084166"/>
            <a:chOff x="9588614" y="4383309"/>
            <a:chExt cx="2603386" cy="2084166"/>
          </a:xfrm>
        </p:grpSpPr>
        <p:sp>
          <p:nvSpPr>
            <p:cNvPr id="15" name="Прямоугольник: скругленные верхние углы 14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accent1">
                <a:lumMod val="40000"/>
                <a:lumOff val="6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accent1">
                <a:lumMod val="40000"/>
                <a:lumOff val="6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accent1">
                <a:lumMod val="40000"/>
                <a:lumOff val="6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accent1">
                <a:lumMod val="40000"/>
                <a:lumOff val="6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9" name="Прямоугольник: скругленные верхние углы 18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accent1">
                <a:lumMod val="40000"/>
                <a:lumOff val="6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0" name="Прямоугольник: скругленные верхние углы 19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accent1">
                <a:lumMod val="40000"/>
                <a:lumOff val="6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1" name="Прямоугольник: скругленные верхние углы 20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accent1">
                <a:lumMod val="40000"/>
                <a:lumOff val="6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grpSp>
        <p:nvGrpSpPr>
          <p:cNvPr id="53" name="Группа 52"/>
          <p:cNvGrpSpPr/>
          <p:nvPr userDrawn="1"/>
        </p:nvGrpSpPr>
        <p:grpSpPr>
          <a:xfrm>
            <a:off x="2955925" y="4045986"/>
            <a:ext cx="6319054" cy="1120409"/>
            <a:chOff x="2955925" y="4199076"/>
            <a:chExt cx="6319054" cy="1120409"/>
          </a:xfrm>
        </p:grpSpPr>
        <p:sp>
          <p:nvSpPr>
            <p:cNvPr id="23" name="Прямоугольник 22"/>
            <p:cNvSpPr/>
            <p:nvPr userDrawn="1"/>
          </p:nvSpPr>
          <p:spPr>
            <a:xfrm>
              <a:off x="2955925" y="4199076"/>
              <a:ext cx="6278563" cy="410965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en-US" altLang="ru-RU" sz="3000" u="sng" kern="1200" dirty="0" smtClean="0">
                  <a:solidFill>
                    <a:srgbClr val="444444"/>
                  </a:solidFill>
                  <a:latin typeface="Trebuchet MS"/>
                  <a:ea typeface="+mn-ea"/>
                  <a:cs typeface="+mn-cs"/>
                </a:rPr>
                <a:t>www.rts-tender.ru</a:t>
              </a:r>
              <a:endParaRPr lang="ru-RU" altLang="ru-RU" sz="3000" u="sng" kern="1200" dirty="0" smtClean="0">
                <a:solidFill>
                  <a:srgbClr val="444444"/>
                </a:solidFill>
                <a:latin typeface="Trebuchet MS"/>
                <a:ea typeface="+mn-ea"/>
                <a:cs typeface="+mn-cs"/>
              </a:endParaRPr>
            </a:p>
            <a:p>
              <a:pPr algn="ctr">
                <a:buClr>
                  <a:srgbClr val="000000"/>
                </a:buClr>
                <a:buSzPct val="100000"/>
              </a:pPr>
              <a:endParaRPr lang="ru-RU" altLang="ru-RU" sz="4000" u="sng" dirty="0">
                <a:solidFill>
                  <a:schemeClr val="accent2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2964803" y="4584813"/>
              <a:ext cx="6278563" cy="61919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 defTabSz="449171">
                <a:buClr>
                  <a:srgbClr val="000000"/>
                </a:buClr>
                <a:buSzPct val="100000"/>
              </a:pPr>
              <a:r>
                <a:rPr lang="ru-RU" sz="2800" kern="1200" dirty="0" smtClean="0">
                  <a:solidFill>
                    <a:schemeClr val="accent1"/>
                  </a:solidFill>
                  <a:latin typeface="Trebuchet MS" panose="020B0603020202020204" pitchFamily="34" charset="0"/>
                  <a:ea typeface="+mn-ea"/>
                  <a:cs typeface="+mn-cs"/>
                </a:rPr>
                <a:t>+7 (499) 653-99-00</a:t>
              </a:r>
              <a:endParaRPr lang="ru-RU" altLang="ru-RU" sz="2800" kern="1200" dirty="0" smtClean="0">
                <a:solidFill>
                  <a:schemeClr val="accent1"/>
                </a:solidFill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2996416" y="5027097"/>
              <a:ext cx="6278563" cy="292388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sz="1400" kern="1200" dirty="0">
                  <a:solidFill>
                    <a:schemeClr val="accent1"/>
                  </a:solidFill>
                  <a:latin typeface="Trebuchet MS" panose="020B0603020202020204" pitchFamily="34" charset="0"/>
                  <a:ea typeface="+mn-ea"/>
                  <a:cs typeface="+mn-cs"/>
                </a:rPr>
                <a:t>ЗВОНОК ПО </a:t>
              </a:r>
              <a:r>
                <a:rPr lang="ru-RU" altLang="ru-RU" sz="1400" dirty="0">
                  <a:solidFill>
                    <a:schemeClr val="accent1"/>
                  </a:solidFill>
                  <a:latin typeface="Trebuchet MS" panose="020B0603020202020204" pitchFamily="34" charset="0"/>
                </a:rPr>
                <a:t>РОССИИ БЕСПЛАТНЫЙ</a:t>
              </a:r>
              <a:endParaRPr lang="ru-RU" altLang="ru-RU" sz="1400" u="sng" dirty="0">
                <a:solidFill>
                  <a:schemeClr val="accent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27" name="Прямоугольник 26"/>
          <p:cNvSpPr/>
          <p:nvPr userDrawn="1"/>
        </p:nvSpPr>
        <p:spPr>
          <a:xfrm>
            <a:off x="2964803" y="5010180"/>
            <a:ext cx="6278563" cy="2769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altLang="ru-RU" sz="800" u="none" kern="1200" dirty="0" smtClean="0">
              <a:solidFill>
                <a:schemeClr val="accent2"/>
              </a:solidFill>
              <a:latin typeface="Trebuchet MS" panose="020B0603020202020204" pitchFamily="34" charset="0"/>
              <a:ea typeface="+mn-ea"/>
              <a:cs typeface="+mn-cs"/>
            </a:endParaRPr>
          </a:p>
          <a:p>
            <a:pPr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ru-RU" sz="1800" u="sng" kern="1200" dirty="0" smtClean="0">
                <a:solidFill>
                  <a:srgbClr val="444444"/>
                </a:solidFill>
                <a:latin typeface="Trebuchet MS"/>
                <a:ea typeface="+mn-ea"/>
                <a:cs typeface="+mn-cs"/>
              </a:rPr>
              <a:t>education@rts-tender.ru</a:t>
            </a:r>
            <a:endParaRPr lang="en-US" altLang="ru-RU" sz="1800" u="sng" kern="1200" dirty="0">
              <a:solidFill>
                <a:srgbClr val="444444"/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5469231" y="2120380"/>
            <a:ext cx="1260041" cy="1257505"/>
            <a:chOff x="3322" y="1632"/>
            <a:chExt cx="497" cy="496"/>
          </a:xfrm>
        </p:grpSpPr>
        <p:sp>
          <p:nvSpPr>
            <p:cNvPr id="3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322" y="1632"/>
              <a:ext cx="497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4" name="Freeform 5"/>
            <p:cNvSpPr>
              <a:spLocks/>
            </p:cNvSpPr>
            <p:nvPr userDrawn="1"/>
          </p:nvSpPr>
          <p:spPr bwMode="auto">
            <a:xfrm>
              <a:off x="3324" y="1634"/>
              <a:ext cx="495" cy="494"/>
            </a:xfrm>
            <a:custGeom>
              <a:avLst/>
              <a:gdLst>
                <a:gd name="T0" fmla="*/ 239 w 239"/>
                <a:gd name="T1" fmla="*/ 219 h 239"/>
                <a:gd name="T2" fmla="*/ 219 w 239"/>
                <a:gd name="T3" fmla="*/ 239 h 239"/>
                <a:gd name="T4" fmla="*/ 20 w 239"/>
                <a:gd name="T5" fmla="*/ 239 h 239"/>
                <a:gd name="T6" fmla="*/ 0 w 239"/>
                <a:gd name="T7" fmla="*/ 219 h 239"/>
                <a:gd name="T8" fmla="*/ 0 w 239"/>
                <a:gd name="T9" fmla="*/ 20 h 239"/>
                <a:gd name="T10" fmla="*/ 20 w 239"/>
                <a:gd name="T11" fmla="*/ 0 h 239"/>
                <a:gd name="T12" fmla="*/ 219 w 239"/>
                <a:gd name="T13" fmla="*/ 0 h 239"/>
                <a:gd name="T14" fmla="*/ 239 w 239"/>
                <a:gd name="T15" fmla="*/ 20 h 239"/>
                <a:gd name="T16" fmla="*/ 239 w 239"/>
                <a:gd name="T17" fmla="*/ 2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239">
                  <a:moveTo>
                    <a:pt x="239" y="219"/>
                  </a:moveTo>
                  <a:cubicBezTo>
                    <a:pt x="239" y="230"/>
                    <a:pt x="230" y="239"/>
                    <a:pt x="219" y="239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9" y="239"/>
                    <a:pt x="0" y="230"/>
                    <a:pt x="0" y="2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30" y="0"/>
                    <a:pt x="239" y="9"/>
                    <a:pt x="239" y="20"/>
                  </a:cubicBezTo>
                  <a:lnTo>
                    <a:pt x="239" y="219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 userDrawn="1"/>
          </p:nvSpPr>
          <p:spPr bwMode="auto">
            <a:xfrm>
              <a:off x="3432" y="1830"/>
              <a:ext cx="93" cy="116"/>
            </a:xfrm>
            <a:custGeom>
              <a:avLst/>
              <a:gdLst>
                <a:gd name="T0" fmla="*/ 0 w 45"/>
                <a:gd name="T1" fmla="*/ 0 h 56"/>
                <a:gd name="T2" fmla="*/ 24 w 45"/>
                <a:gd name="T3" fmla="*/ 0 h 56"/>
                <a:gd name="T4" fmla="*/ 45 w 45"/>
                <a:gd name="T5" fmla="*/ 18 h 56"/>
                <a:gd name="T6" fmla="*/ 24 w 45"/>
                <a:gd name="T7" fmla="*/ 37 h 56"/>
                <a:gd name="T8" fmla="*/ 16 w 45"/>
                <a:gd name="T9" fmla="*/ 37 h 56"/>
                <a:gd name="T10" fmla="*/ 16 w 45"/>
                <a:gd name="T11" fmla="*/ 56 h 56"/>
                <a:gd name="T12" fmla="*/ 0 w 45"/>
                <a:gd name="T13" fmla="*/ 56 h 56"/>
                <a:gd name="T14" fmla="*/ 0 w 45"/>
                <a:gd name="T15" fmla="*/ 0 h 56"/>
                <a:gd name="T16" fmla="*/ 16 w 45"/>
                <a:gd name="T17" fmla="*/ 25 h 56"/>
                <a:gd name="T18" fmla="*/ 21 w 45"/>
                <a:gd name="T19" fmla="*/ 25 h 56"/>
                <a:gd name="T20" fmla="*/ 28 w 45"/>
                <a:gd name="T21" fmla="*/ 18 h 56"/>
                <a:gd name="T22" fmla="*/ 21 w 45"/>
                <a:gd name="T23" fmla="*/ 12 h 56"/>
                <a:gd name="T24" fmla="*/ 16 w 45"/>
                <a:gd name="T25" fmla="*/ 12 h 56"/>
                <a:gd name="T26" fmla="*/ 16 w 45"/>
                <a:gd name="T2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6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40" y="0"/>
                    <a:pt x="45" y="11"/>
                    <a:pt x="45" y="18"/>
                  </a:cubicBezTo>
                  <a:cubicBezTo>
                    <a:pt x="45" y="26"/>
                    <a:pt x="40" y="37"/>
                    <a:pt x="24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0" y="56"/>
                    <a:pt x="0" y="56"/>
                    <a:pt x="0" y="56"/>
                  </a:cubicBezTo>
                  <a:lnTo>
                    <a:pt x="0" y="0"/>
                  </a:lnTo>
                  <a:close/>
                  <a:moveTo>
                    <a:pt x="16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8" y="25"/>
                    <a:pt x="28" y="21"/>
                    <a:pt x="28" y="18"/>
                  </a:cubicBezTo>
                  <a:cubicBezTo>
                    <a:pt x="28" y="16"/>
                    <a:pt x="27" y="12"/>
                    <a:pt x="21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25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3531" y="1830"/>
              <a:ext cx="83" cy="116"/>
            </a:xfrm>
            <a:custGeom>
              <a:avLst/>
              <a:gdLst>
                <a:gd name="T0" fmla="*/ 25 w 83"/>
                <a:gd name="T1" fmla="*/ 27 h 116"/>
                <a:gd name="T2" fmla="*/ 0 w 83"/>
                <a:gd name="T3" fmla="*/ 27 h 116"/>
                <a:gd name="T4" fmla="*/ 0 w 83"/>
                <a:gd name="T5" fmla="*/ 0 h 116"/>
                <a:gd name="T6" fmla="*/ 83 w 83"/>
                <a:gd name="T7" fmla="*/ 0 h 116"/>
                <a:gd name="T8" fmla="*/ 83 w 83"/>
                <a:gd name="T9" fmla="*/ 27 h 116"/>
                <a:gd name="T10" fmla="*/ 58 w 83"/>
                <a:gd name="T11" fmla="*/ 27 h 116"/>
                <a:gd name="T12" fmla="*/ 58 w 83"/>
                <a:gd name="T13" fmla="*/ 116 h 116"/>
                <a:gd name="T14" fmla="*/ 25 w 83"/>
                <a:gd name="T15" fmla="*/ 116 h 116"/>
                <a:gd name="T16" fmla="*/ 25 w 83"/>
                <a:gd name="T17" fmla="*/ 2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16">
                  <a:moveTo>
                    <a:pt x="2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3" y="27"/>
                  </a:lnTo>
                  <a:lnTo>
                    <a:pt x="58" y="27"/>
                  </a:lnTo>
                  <a:lnTo>
                    <a:pt x="58" y="116"/>
                  </a:lnTo>
                  <a:lnTo>
                    <a:pt x="25" y="116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3620" y="1826"/>
              <a:ext cx="93" cy="124"/>
            </a:xfrm>
            <a:custGeom>
              <a:avLst/>
              <a:gdLst>
                <a:gd name="T0" fmla="*/ 45 w 45"/>
                <a:gd name="T1" fmla="*/ 56 h 60"/>
                <a:gd name="T2" fmla="*/ 29 w 45"/>
                <a:gd name="T3" fmla="*/ 60 h 60"/>
                <a:gd name="T4" fmla="*/ 0 w 45"/>
                <a:gd name="T5" fmla="*/ 30 h 60"/>
                <a:gd name="T6" fmla="*/ 29 w 45"/>
                <a:gd name="T7" fmla="*/ 0 h 60"/>
                <a:gd name="T8" fmla="*/ 45 w 45"/>
                <a:gd name="T9" fmla="*/ 4 h 60"/>
                <a:gd name="T10" fmla="*/ 45 w 45"/>
                <a:gd name="T11" fmla="*/ 21 h 60"/>
                <a:gd name="T12" fmla="*/ 31 w 45"/>
                <a:gd name="T13" fmla="*/ 14 h 60"/>
                <a:gd name="T14" fmla="*/ 17 w 45"/>
                <a:gd name="T15" fmla="*/ 30 h 60"/>
                <a:gd name="T16" fmla="*/ 31 w 45"/>
                <a:gd name="T17" fmla="*/ 46 h 60"/>
                <a:gd name="T18" fmla="*/ 45 w 45"/>
                <a:gd name="T19" fmla="*/ 39 h 60"/>
                <a:gd name="T20" fmla="*/ 45 w 45"/>
                <a:gd name="T2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60">
                  <a:moveTo>
                    <a:pt x="45" y="56"/>
                  </a:moveTo>
                  <a:cubicBezTo>
                    <a:pt x="40" y="59"/>
                    <a:pt x="34" y="60"/>
                    <a:pt x="29" y="60"/>
                  </a:cubicBezTo>
                  <a:cubicBezTo>
                    <a:pt x="13" y="60"/>
                    <a:pt x="0" y="48"/>
                    <a:pt x="0" y="30"/>
                  </a:cubicBezTo>
                  <a:cubicBezTo>
                    <a:pt x="0" y="11"/>
                    <a:pt x="14" y="0"/>
                    <a:pt x="29" y="0"/>
                  </a:cubicBezTo>
                  <a:cubicBezTo>
                    <a:pt x="34" y="0"/>
                    <a:pt x="40" y="1"/>
                    <a:pt x="45" y="4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2" y="17"/>
                    <a:pt x="37" y="14"/>
                    <a:pt x="31" y="14"/>
                  </a:cubicBezTo>
                  <a:cubicBezTo>
                    <a:pt x="22" y="14"/>
                    <a:pt x="17" y="21"/>
                    <a:pt x="17" y="30"/>
                  </a:cubicBezTo>
                  <a:cubicBezTo>
                    <a:pt x="17" y="39"/>
                    <a:pt x="22" y="46"/>
                    <a:pt x="31" y="46"/>
                  </a:cubicBezTo>
                  <a:cubicBezTo>
                    <a:pt x="37" y="46"/>
                    <a:pt x="42" y="42"/>
                    <a:pt x="45" y="39"/>
                  </a:cubicBezTo>
                  <a:lnTo>
                    <a:pt x="45" y="56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8" name="Freeform 9"/>
            <p:cNvSpPr>
              <a:spLocks/>
            </p:cNvSpPr>
            <p:nvPr userDrawn="1"/>
          </p:nvSpPr>
          <p:spPr bwMode="auto">
            <a:xfrm>
              <a:off x="3492" y="1764"/>
              <a:ext cx="29" cy="33"/>
            </a:xfrm>
            <a:custGeom>
              <a:avLst/>
              <a:gdLst>
                <a:gd name="T0" fmla="*/ 12 w 29"/>
                <a:gd name="T1" fmla="*/ 4 h 33"/>
                <a:gd name="T2" fmla="*/ 0 w 29"/>
                <a:gd name="T3" fmla="*/ 4 h 33"/>
                <a:gd name="T4" fmla="*/ 0 w 29"/>
                <a:gd name="T5" fmla="*/ 0 h 33"/>
                <a:gd name="T6" fmla="*/ 29 w 29"/>
                <a:gd name="T7" fmla="*/ 0 h 33"/>
                <a:gd name="T8" fmla="*/ 29 w 29"/>
                <a:gd name="T9" fmla="*/ 4 h 33"/>
                <a:gd name="T10" fmla="*/ 16 w 29"/>
                <a:gd name="T11" fmla="*/ 4 h 33"/>
                <a:gd name="T12" fmla="*/ 16 w 29"/>
                <a:gd name="T13" fmla="*/ 33 h 33"/>
                <a:gd name="T14" fmla="*/ 12 w 29"/>
                <a:gd name="T15" fmla="*/ 33 h 33"/>
                <a:gd name="T16" fmla="*/ 12 w 29"/>
                <a:gd name="T1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3">
                  <a:moveTo>
                    <a:pt x="1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16" y="4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9" name="Freeform 10"/>
            <p:cNvSpPr>
              <a:spLocks noEditPoints="1"/>
            </p:cNvSpPr>
            <p:nvPr userDrawn="1"/>
          </p:nvSpPr>
          <p:spPr bwMode="auto">
            <a:xfrm>
              <a:off x="3525" y="1762"/>
              <a:ext cx="33" cy="37"/>
            </a:xfrm>
            <a:custGeom>
              <a:avLst/>
              <a:gdLst>
                <a:gd name="T0" fmla="*/ 16 w 16"/>
                <a:gd name="T1" fmla="*/ 13 h 18"/>
                <a:gd name="T2" fmla="*/ 8 w 16"/>
                <a:gd name="T3" fmla="*/ 18 h 18"/>
                <a:gd name="T4" fmla="*/ 0 w 16"/>
                <a:gd name="T5" fmla="*/ 9 h 18"/>
                <a:gd name="T6" fmla="*/ 8 w 16"/>
                <a:gd name="T7" fmla="*/ 0 h 18"/>
                <a:gd name="T8" fmla="*/ 16 w 16"/>
                <a:gd name="T9" fmla="*/ 8 h 18"/>
                <a:gd name="T10" fmla="*/ 16 w 16"/>
                <a:gd name="T11" fmla="*/ 9 h 18"/>
                <a:gd name="T12" fmla="*/ 2 w 16"/>
                <a:gd name="T13" fmla="*/ 9 h 18"/>
                <a:gd name="T14" fmla="*/ 8 w 16"/>
                <a:gd name="T15" fmla="*/ 16 h 18"/>
                <a:gd name="T16" fmla="*/ 14 w 16"/>
                <a:gd name="T17" fmla="*/ 12 h 18"/>
                <a:gd name="T18" fmla="*/ 16 w 16"/>
                <a:gd name="T19" fmla="*/ 13 h 18"/>
                <a:gd name="T20" fmla="*/ 14 w 16"/>
                <a:gd name="T21" fmla="*/ 7 h 18"/>
                <a:gd name="T22" fmla="*/ 8 w 16"/>
                <a:gd name="T23" fmla="*/ 2 h 18"/>
                <a:gd name="T24" fmla="*/ 3 w 16"/>
                <a:gd name="T25" fmla="*/ 7 h 18"/>
                <a:gd name="T26" fmla="*/ 14 w 16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8">
                  <a:moveTo>
                    <a:pt x="16" y="13"/>
                  </a:moveTo>
                  <a:cubicBezTo>
                    <a:pt x="15" y="16"/>
                    <a:pt x="12" y="18"/>
                    <a:pt x="8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4" y="0"/>
                    <a:pt x="16" y="5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2"/>
                    <a:pt x="4" y="16"/>
                    <a:pt x="8" y="16"/>
                  </a:cubicBezTo>
                  <a:cubicBezTo>
                    <a:pt x="10" y="16"/>
                    <a:pt x="12" y="16"/>
                    <a:pt x="14" y="12"/>
                  </a:cubicBezTo>
                  <a:lnTo>
                    <a:pt x="16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8" y="2"/>
                  </a:cubicBezTo>
                  <a:cubicBezTo>
                    <a:pt x="5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0" name="Freeform 11"/>
            <p:cNvSpPr>
              <a:spLocks/>
            </p:cNvSpPr>
            <p:nvPr userDrawn="1"/>
          </p:nvSpPr>
          <p:spPr bwMode="auto">
            <a:xfrm>
              <a:off x="3568" y="1764"/>
              <a:ext cx="29" cy="33"/>
            </a:xfrm>
            <a:custGeom>
              <a:avLst/>
              <a:gdLst>
                <a:gd name="T0" fmla="*/ 0 w 29"/>
                <a:gd name="T1" fmla="*/ 0 h 33"/>
                <a:gd name="T2" fmla="*/ 5 w 29"/>
                <a:gd name="T3" fmla="*/ 0 h 33"/>
                <a:gd name="T4" fmla="*/ 5 w 29"/>
                <a:gd name="T5" fmla="*/ 15 h 33"/>
                <a:gd name="T6" fmla="*/ 23 w 29"/>
                <a:gd name="T7" fmla="*/ 15 h 33"/>
                <a:gd name="T8" fmla="*/ 23 w 29"/>
                <a:gd name="T9" fmla="*/ 0 h 33"/>
                <a:gd name="T10" fmla="*/ 29 w 29"/>
                <a:gd name="T11" fmla="*/ 0 h 33"/>
                <a:gd name="T12" fmla="*/ 29 w 29"/>
                <a:gd name="T13" fmla="*/ 33 h 33"/>
                <a:gd name="T14" fmla="*/ 23 w 29"/>
                <a:gd name="T15" fmla="*/ 33 h 33"/>
                <a:gd name="T16" fmla="*/ 23 w 29"/>
                <a:gd name="T17" fmla="*/ 19 h 33"/>
                <a:gd name="T18" fmla="*/ 5 w 29"/>
                <a:gd name="T19" fmla="*/ 19 h 33"/>
                <a:gd name="T20" fmla="*/ 5 w 29"/>
                <a:gd name="T21" fmla="*/ 33 h 33"/>
                <a:gd name="T22" fmla="*/ 0 w 29"/>
                <a:gd name="T23" fmla="*/ 33 h 33"/>
                <a:gd name="T24" fmla="*/ 0 w 29"/>
                <a:gd name="T25" fmla="*/ 0 h 33"/>
                <a:gd name="connsiteX0" fmla="*/ 0 w 10000"/>
                <a:gd name="connsiteY0" fmla="*/ 0 h 10000"/>
                <a:gd name="connsiteX1" fmla="*/ 1724 w 10000"/>
                <a:gd name="connsiteY1" fmla="*/ 0 h 10000"/>
                <a:gd name="connsiteX2" fmla="*/ 1724 w 10000"/>
                <a:gd name="connsiteY2" fmla="*/ 4545 h 10000"/>
                <a:gd name="connsiteX3" fmla="*/ 7931 w 10000"/>
                <a:gd name="connsiteY3" fmla="*/ 4545 h 10000"/>
                <a:gd name="connsiteX4" fmla="*/ 7931 w 10000"/>
                <a:gd name="connsiteY4" fmla="*/ 0 h 10000"/>
                <a:gd name="connsiteX5" fmla="*/ 9851 w 10000"/>
                <a:gd name="connsiteY5" fmla="*/ 0 h 10000"/>
                <a:gd name="connsiteX6" fmla="*/ 10000 w 10000"/>
                <a:gd name="connsiteY6" fmla="*/ 10000 h 10000"/>
                <a:gd name="connsiteX7" fmla="*/ 7931 w 10000"/>
                <a:gd name="connsiteY7" fmla="*/ 10000 h 10000"/>
                <a:gd name="connsiteX8" fmla="*/ 7931 w 10000"/>
                <a:gd name="connsiteY8" fmla="*/ 5758 h 10000"/>
                <a:gd name="connsiteX9" fmla="*/ 1724 w 10000"/>
                <a:gd name="connsiteY9" fmla="*/ 5758 h 10000"/>
                <a:gd name="connsiteX10" fmla="*/ 1724 w 10000"/>
                <a:gd name="connsiteY10" fmla="*/ 10000 h 10000"/>
                <a:gd name="connsiteX11" fmla="*/ 0 w 10000"/>
                <a:gd name="connsiteY11" fmla="*/ 10000 h 10000"/>
                <a:gd name="connsiteX12" fmla="*/ 0 w 10000"/>
                <a:gd name="connsiteY12" fmla="*/ 0 h 10000"/>
                <a:gd name="connsiteX0" fmla="*/ 0 w 9857"/>
                <a:gd name="connsiteY0" fmla="*/ 0 h 10000"/>
                <a:gd name="connsiteX1" fmla="*/ 1724 w 9857"/>
                <a:gd name="connsiteY1" fmla="*/ 0 h 10000"/>
                <a:gd name="connsiteX2" fmla="*/ 1724 w 9857"/>
                <a:gd name="connsiteY2" fmla="*/ 4545 h 10000"/>
                <a:gd name="connsiteX3" fmla="*/ 7931 w 9857"/>
                <a:gd name="connsiteY3" fmla="*/ 4545 h 10000"/>
                <a:gd name="connsiteX4" fmla="*/ 7931 w 9857"/>
                <a:gd name="connsiteY4" fmla="*/ 0 h 10000"/>
                <a:gd name="connsiteX5" fmla="*/ 9851 w 9857"/>
                <a:gd name="connsiteY5" fmla="*/ 0 h 10000"/>
                <a:gd name="connsiteX6" fmla="*/ 9703 w 9857"/>
                <a:gd name="connsiteY6" fmla="*/ 10000 h 10000"/>
                <a:gd name="connsiteX7" fmla="*/ 7931 w 9857"/>
                <a:gd name="connsiteY7" fmla="*/ 10000 h 10000"/>
                <a:gd name="connsiteX8" fmla="*/ 7931 w 9857"/>
                <a:gd name="connsiteY8" fmla="*/ 5758 h 10000"/>
                <a:gd name="connsiteX9" fmla="*/ 1724 w 9857"/>
                <a:gd name="connsiteY9" fmla="*/ 5758 h 10000"/>
                <a:gd name="connsiteX10" fmla="*/ 1724 w 9857"/>
                <a:gd name="connsiteY10" fmla="*/ 10000 h 10000"/>
                <a:gd name="connsiteX11" fmla="*/ 0 w 9857"/>
                <a:gd name="connsiteY11" fmla="*/ 10000 h 10000"/>
                <a:gd name="connsiteX12" fmla="*/ 0 w 9857"/>
                <a:gd name="connsiteY1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57" h="10000">
                  <a:moveTo>
                    <a:pt x="0" y="0"/>
                  </a:moveTo>
                  <a:lnTo>
                    <a:pt x="1724" y="0"/>
                  </a:lnTo>
                  <a:lnTo>
                    <a:pt x="1724" y="4545"/>
                  </a:lnTo>
                  <a:lnTo>
                    <a:pt x="7931" y="4545"/>
                  </a:lnTo>
                  <a:lnTo>
                    <a:pt x="7931" y="0"/>
                  </a:lnTo>
                  <a:lnTo>
                    <a:pt x="9851" y="0"/>
                  </a:lnTo>
                  <a:cubicBezTo>
                    <a:pt x="9901" y="3333"/>
                    <a:pt x="9653" y="6667"/>
                    <a:pt x="9703" y="10000"/>
                  </a:cubicBezTo>
                  <a:lnTo>
                    <a:pt x="7931" y="10000"/>
                  </a:lnTo>
                  <a:lnTo>
                    <a:pt x="7931" y="5758"/>
                  </a:lnTo>
                  <a:lnTo>
                    <a:pt x="1724" y="5758"/>
                  </a:lnTo>
                  <a:lnTo>
                    <a:pt x="1724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1" name="Freeform 12"/>
            <p:cNvSpPr>
              <a:spLocks noEditPoints="1"/>
            </p:cNvSpPr>
            <p:nvPr userDrawn="1"/>
          </p:nvSpPr>
          <p:spPr bwMode="auto">
            <a:xfrm>
              <a:off x="3604" y="1764"/>
              <a:ext cx="35" cy="44"/>
            </a:xfrm>
            <a:custGeom>
              <a:avLst/>
              <a:gdLst>
                <a:gd name="T0" fmla="*/ 14 w 17"/>
                <a:gd name="T1" fmla="*/ 0 h 21"/>
                <a:gd name="T2" fmla="*/ 14 w 17"/>
                <a:gd name="T3" fmla="*/ 14 h 21"/>
                <a:gd name="T4" fmla="*/ 17 w 17"/>
                <a:gd name="T5" fmla="*/ 14 h 21"/>
                <a:gd name="T6" fmla="*/ 17 w 17"/>
                <a:gd name="T7" fmla="*/ 21 h 21"/>
                <a:gd name="T8" fmla="*/ 15 w 17"/>
                <a:gd name="T9" fmla="*/ 21 h 21"/>
                <a:gd name="T10" fmla="*/ 15 w 17"/>
                <a:gd name="T11" fmla="*/ 16 h 21"/>
                <a:gd name="T12" fmla="*/ 2 w 17"/>
                <a:gd name="T13" fmla="*/ 16 h 21"/>
                <a:gd name="T14" fmla="*/ 2 w 17"/>
                <a:gd name="T15" fmla="*/ 21 h 21"/>
                <a:gd name="T16" fmla="*/ 0 w 17"/>
                <a:gd name="T17" fmla="*/ 21 h 21"/>
                <a:gd name="T18" fmla="*/ 0 w 17"/>
                <a:gd name="T19" fmla="*/ 14 h 21"/>
                <a:gd name="T20" fmla="*/ 4 w 17"/>
                <a:gd name="T21" fmla="*/ 8 h 21"/>
                <a:gd name="T22" fmla="*/ 4 w 17"/>
                <a:gd name="T23" fmla="*/ 0 h 21"/>
                <a:gd name="T24" fmla="*/ 14 w 17"/>
                <a:gd name="T25" fmla="*/ 0 h 21"/>
                <a:gd name="T26" fmla="*/ 12 w 17"/>
                <a:gd name="T27" fmla="*/ 2 h 21"/>
                <a:gd name="T28" fmla="*/ 6 w 17"/>
                <a:gd name="T29" fmla="*/ 2 h 21"/>
                <a:gd name="T30" fmla="*/ 6 w 17"/>
                <a:gd name="T31" fmla="*/ 9 h 21"/>
                <a:gd name="T32" fmla="*/ 4 w 17"/>
                <a:gd name="T33" fmla="*/ 14 h 21"/>
                <a:gd name="T34" fmla="*/ 12 w 17"/>
                <a:gd name="T35" fmla="*/ 14 h 21"/>
                <a:gd name="T36" fmla="*/ 12 w 1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21">
                  <a:moveTo>
                    <a:pt x="14" y="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4"/>
                    <a:pt x="4" y="11"/>
                    <a:pt x="4" y="8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14" y="0"/>
                  </a:lnTo>
                  <a:close/>
                  <a:moveTo>
                    <a:pt x="1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2" name="Freeform 13"/>
            <p:cNvSpPr>
              <a:spLocks noEditPoints="1"/>
            </p:cNvSpPr>
            <p:nvPr userDrawn="1"/>
          </p:nvSpPr>
          <p:spPr bwMode="auto">
            <a:xfrm>
              <a:off x="3643" y="1762"/>
              <a:ext cx="35" cy="37"/>
            </a:xfrm>
            <a:custGeom>
              <a:avLst/>
              <a:gdLst>
                <a:gd name="T0" fmla="*/ 17 w 17"/>
                <a:gd name="T1" fmla="*/ 13 h 18"/>
                <a:gd name="T2" fmla="*/ 9 w 17"/>
                <a:gd name="T3" fmla="*/ 18 h 18"/>
                <a:gd name="T4" fmla="*/ 0 w 17"/>
                <a:gd name="T5" fmla="*/ 9 h 18"/>
                <a:gd name="T6" fmla="*/ 9 w 17"/>
                <a:gd name="T7" fmla="*/ 0 h 18"/>
                <a:gd name="T8" fmla="*/ 17 w 17"/>
                <a:gd name="T9" fmla="*/ 8 h 18"/>
                <a:gd name="T10" fmla="*/ 17 w 17"/>
                <a:gd name="T11" fmla="*/ 9 h 18"/>
                <a:gd name="T12" fmla="*/ 3 w 17"/>
                <a:gd name="T13" fmla="*/ 9 h 18"/>
                <a:gd name="T14" fmla="*/ 9 w 17"/>
                <a:gd name="T15" fmla="*/ 16 h 18"/>
                <a:gd name="T16" fmla="*/ 15 w 17"/>
                <a:gd name="T17" fmla="*/ 12 h 18"/>
                <a:gd name="T18" fmla="*/ 17 w 17"/>
                <a:gd name="T19" fmla="*/ 13 h 18"/>
                <a:gd name="T20" fmla="*/ 14 w 17"/>
                <a:gd name="T21" fmla="*/ 7 h 18"/>
                <a:gd name="T22" fmla="*/ 9 w 17"/>
                <a:gd name="T23" fmla="*/ 2 h 18"/>
                <a:gd name="T24" fmla="*/ 3 w 17"/>
                <a:gd name="T25" fmla="*/ 7 h 18"/>
                <a:gd name="T26" fmla="*/ 14 w 17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8">
                  <a:moveTo>
                    <a:pt x="17" y="13"/>
                  </a:moveTo>
                  <a:cubicBezTo>
                    <a:pt x="15" y="16"/>
                    <a:pt x="13" y="18"/>
                    <a:pt x="9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5" y="0"/>
                    <a:pt x="17" y="5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5" y="16"/>
                    <a:pt x="9" y="16"/>
                  </a:cubicBezTo>
                  <a:cubicBezTo>
                    <a:pt x="10" y="16"/>
                    <a:pt x="13" y="16"/>
                    <a:pt x="15" y="12"/>
                  </a:cubicBezTo>
                  <a:lnTo>
                    <a:pt x="17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9" y="2"/>
                  </a:cubicBezTo>
                  <a:cubicBezTo>
                    <a:pt x="6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3" name="Freeform 14"/>
            <p:cNvSpPr>
              <a:spLocks noEditPoints="1"/>
            </p:cNvSpPr>
            <p:nvPr userDrawn="1"/>
          </p:nvSpPr>
          <p:spPr bwMode="auto">
            <a:xfrm>
              <a:off x="3686" y="1762"/>
              <a:ext cx="36" cy="52"/>
            </a:xfrm>
            <a:custGeom>
              <a:avLst/>
              <a:gdLst>
                <a:gd name="T0" fmla="*/ 2 w 17"/>
                <a:gd name="T1" fmla="*/ 1 h 25"/>
                <a:gd name="T2" fmla="*/ 2 w 17"/>
                <a:gd name="T3" fmla="*/ 4 h 25"/>
                <a:gd name="T4" fmla="*/ 8 w 17"/>
                <a:gd name="T5" fmla="*/ 0 h 25"/>
                <a:gd name="T6" fmla="*/ 17 w 17"/>
                <a:gd name="T7" fmla="*/ 9 h 25"/>
                <a:gd name="T8" fmla="*/ 9 w 17"/>
                <a:gd name="T9" fmla="*/ 18 h 25"/>
                <a:gd name="T10" fmla="*/ 2 w 17"/>
                <a:gd name="T11" fmla="*/ 15 h 25"/>
                <a:gd name="T12" fmla="*/ 2 w 17"/>
                <a:gd name="T13" fmla="*/ 25 h 25"/>
                <a:gd name="T14" fmla="*/ 0 w 17"/>
                <a:gd name="T15" fmla="*/ 25 h 25"/>
                <a:gd name="T16" fmla="*/ 0 w 17"/>
                <a:gd name="T17" fmla="*/ 1 h 25"/>
                <a:gd name="T18" fmla="*/ 2 w 17"/>
                <a:gd name="T19" fmla="*/ 1 h 25"/>
                <a:gd name="T20" fmla="*/ 15 w 17"/>
                <a:gd name="T21" fmla="*/ 9 h 25"/>
                <a:gd name="T22" fmla="*/ 8 w 17"/>
                <a:gd name="T23" fmla="*/ 2 h 25"/>
                <a:gd name="T24" fmla="*/ 2 w 17"/>
                <a:gd name="T25" fmla="*/ 9 h 25"/>
                <a:gd name="T26" fmla="*/ 9 w 17"/>
                <a:gd name="T27" fmla="*/ 16 h 25"/>
                <a:gd name="T28" fmla="*/ 15 w 17"/>
                <a:gd name="T2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5">
                  <a:moveTo>
                    <a:pt x="2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14" y="0"/>
                    <a:pt x="17" y="4"/>
                    <a:pt x="17" y="9"/>
                  </a:cubicBezTo>
                  <a:cubicBezTo>
                    <a:pt x="17" y="14"/>
                    <a:pt x="14" y="18"/>
                    <a:pt x="9" y="18"/>
                  </a:cubicBezTo>
                  <a:cubicBezTo>
                    <a:pt x="5" y="18"/>
                    <a:pt x="3" y="16"/>
                    <a:pt x="2" y="1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1"/>
                  </a:lnTo>
                  <a:close/>
                  <a:moveTo>
                    <a:pt x="15" y="9"/>
                  </a:moveTo>
                  <a:cubicBezTo>
                    <a:pt x="15" y="6"/>
                    <a:pt x="13" y="2"/>
                    <a:pt x="8" y="2"/>
                  </a:cubicBezTo>
                  <a:cubicBezTo>
                    <a:pt x="5" y="2"/>
                    <a:pt x="2" y="5"/>
                    <a:pt x="2" y="9"/>
                  </a:cubicBezTo>
                  <a:cubicBezTo>
                    <a:pt x="2" y="14"/>
                    <a:pt x="5" y="16"/>
                    <a:pt x="9" y="16"/>
                  </a:cubicBezTo>
                  <a:cubicBezTo>
                    <a:pt x="12" y="16"/>
                    <a:pt x="15" y="13"/>
                    <a:pt x="15" y="9"/>
                  </a:cubicBez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55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363" y="1082675"/>
            <a:ext cx="11469687" cy="523240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500000000000000" pitchFamily="34" charset="0"/>
              <a:defRPr lang="ru-RU" sz="20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defRPr lang="ru-RU" sz="20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defRPr lang="ru-RU" sz="20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defRPr lang="ru-RU" sz="20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defRPr lang="ru-RU" sz="20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6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0364" y="1082675"/>
            <a:ext cx="5549899" cy="5232400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6974" y="1082675"/>
            <a:ext cx="5553075" cy="5232400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69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200" y="1"/>
            <a:ext cx="8166100" cy="698499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364" y="1082675"/>
            <a:ext cx="5549899" cy="349250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0364" y="1816099"/>
            <a:ext cx="5549899" cy="4498975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6974" y="1082675"/>
            <a:ext cx="5553075" cy="349250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6974" y="1816099"/>
            <a:ext cx="5553075" cy="4498975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97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83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47F1C-9115-4ED0-95F1-0E3C4E04FC9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2581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47F1C-9115-4ED0-95F1-0E3C4E04FC9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2581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363" y="1082675"/>
            <a:ext cx="11469687" cy="5232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0362" y="6520816"/>
            <a:ext cx="7712075" cy="333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86849" y="6520815"/>
            <a:ext cx="2743200" cy="333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76579"/>
            <a:ext cx="1254125" cy="5410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09400" y="0"/>
            <a:ext cx="1620649" cy="69495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ru-RU" altLang="ru-RU" sz="1500" dirty="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ГРУППА </a:t>
            </a:r>
            <a:r>
              <a:rPr lang="en-US" altLang="ru-RU" sz="1500" dirty="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FINTENDER</a:t>
            </a:r>
            <a:endParaRPr lang="ru-RU" sz="1500" dirty="0">
              <a:solidFill>
                <a:schemeClr val="tx1">
                  <a:lumMod val="60000"/>
                  <a:lumOff val="40000"/>
                </a:schemeClr>
              </a:solidFill>
              <a:latin typeface="Segoe UI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17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6" r:id="rId3"/>
    <p:sldLayoutId id="2147483650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</p:sldLayoutIdLst>
  <p:txStyles>
    <p:titleStyle>
      <a:lvl1pPr marL="0" algn="ctr" defTabSz="449263" rtl="0" eaLnBrk="1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lang="ru-RU" sz="2000" b="1" kern="1200" cap="all" baseline="0" dirty="0" smtClean="0">
          <a:solidFill>
            <a:srgbClr val="E4465A"/>
          </a:solidFill>
          <a:latin typeface="Trebuchet MS" panose="020B0603020202020204" pitchFamily="34" charset="0"/>
          <a:ea typeface="Segoe UI Black" panose="020B0A02040204020203" pitchFamily="34" charset="0"/>
          <a:cs typeface="Adobe Arabic" panose="02040503050201020203" pitchFamily="18" charset="-78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500000000000000" pitchFamily="34" charset="0"/>
        <a:buNone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360363" indent="-3587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719138" indent="-36036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079500" indent="-3587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tabLst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1438275" indent="-36036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27">
          <p15:clr>
            <a:srgbClr val="F26B43"/>
          </p15:clr>
        </p15:guide>
        <p15:guide id="2" orient="horz" pos="682">
          <p15:clr>
            <a:srgbClr val="F26B43"/>
          </p15:clr>
        </p15:guide>
        <p15:guide id="3" pos="7452">
          <p15:clr>
            <a:srgbClr val="F26B43"/>
          </p15:clr>
        </p15:guide>
        <p15:guide id="4" pos="3723">
          <p15:clr>
            <a:srgbClr val="F26B43"/>
          </p15:clr>
        </p15:guide>
        <p15:guide id="5" pos="3954">
          <p15:clr>
            <a:srgbClr val="F26B43"/>
          </p15:clr>
        </p15:guide>
        <p15:guide id="6" pos="2712">
          <p15:clr>
            <a:srgbClr val="F26B43"/>
          </p15:clr>
        </p15:guide>
        <p15:guide id="7" pos="2482">
          <p15:clr>
            <a:srgbClr val="F26B43"/>
          </p15:clr>
        </p15:guide>
        <p15:guide id="8" pos="4968">
          <p15:clr>
            <a:srgbClr val="F26B43"/>
          </p15:clr>
        </p15:guide>
        <p15:guide id="9" pos="5198">
          <p15:clr>
            <a:srgbClr val="F26B43"/>
          </p15:clr>
        </p15:guide>
        <p15:guide id="10" pos="2091">
          <p15:clr>
            <a:srgbClr val="F26B43"/>
          </p15:clr>
        </p15:guide>
        <p15:guide id="11" pos="1862">
          <p15:clr>
            <a:srgbClr val="F26B43"/>
          </p15:clr>
        </p15:guide>
        <p15:guide id="12" pos="5589">
          <p15:clr>
            <a:srgbClr val="F26B43"/>
          </p15:clr>
        </p15:guide>
        <p15:guide id="13" pos="5817">
          <p15:clr>
            <a:srgbClr val="F26B43"/>
          </p15:clr>
        </p15:guide>
        <p15:guide id="14" orient="horz" pos="3978">
          <p15:clr>
            <a:srgbClr val="F26B43"/>
          </p15:clr>
        </p15:guide>
        <p15:guide id="15" orient="horz" pos="9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olutions.fas.gov.ru/to/sankt-peterburgskoe-ufas-rossii/78-14436-17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solutions.fas.gov.ru/to/sankt-peterburgskoe-ufas-rossii/78-14436-17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solutions.fas.gov.ru/to/sankt-peterburgskoe-ufas-rossii/78-14436-17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solutions.fas.gov.ru/to/sankt-peterburgskoe-ufas-rossii/78-14436-17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solutions.fas.gov.ru/to/sankt-peterburgskoe-ufas-rossii/78-14436-17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solutions.fas.gov.ru/to/sankt-peterburgskoe-ufas-rossii/78-14598-17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solutions.fas.gov.ru/to/sankt-peterburgskoe-ufas-rossii/78-14598-17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solutions.fas.gov.ru/to/sankt-peterburgskoe-ufas-rossii/78-14598-17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olutions.fas.gov.ru/to/moskovskoe-ufas-rossii/1-00-985-77-17" TargetMode="Externa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solutions.fas.gov.ru/to/novosibirskoe-ufas-rossii/b-n-f0282be1-9840-4efa-9f4a-76c0e23f25d8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solutions.fas.gov.ru/to/novosibirskoe-ufas-rossii/b-n-f0282be1-9840-4efa-9f4a-76c0e23f25d8" TargetMode="Externa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solutions.fas.gov.ru/to/novosibirskoe-ufas-rossii/b-n-f0282be1-9840-4efa-9f4a-76c0e23f25d8" TargetMode="Externa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solutions.fas.gov.ru/to/novosibirskoe-ufas-rossii/b-n-f0282be1-9840-4efa-9f4a-76c0e23f25d8" TargetMode="Externa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solutions.fas.gov.ru/to/novosibirskoe-ufas-rossii/b-n-f0282be1-9840-4efa-9f4a-76c0e23f25d8" TargetMode="Externa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solutions.fas.gov.ru/to/novosibirskoe-ufas-rossii/b-n-f0282be1-9840-4efa-9f4a-76c0e23f25d8" TargetMode="Externa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solutions.fas.gov.ru/to/novosibirskoe-ufas-rossii/b-n-f0282be1-9840-4efa-9f4a-76c0e23f25d8" TargetMode="Externa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solutions.fas.gov.ru/to/novosibirskoe-ufas-rossii/b-n-f0282be1-9840-4efa-9f4a-76c0e23f25d8" TargetMode="Externa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solutions.fas.gov.ru/to/novosibirskoe-ufas-rossii/b-n-f0282be1-9840-4efa-9f4a-76c0e23f25d8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1089011034457244/" TargetMode="External"/><Relationship Id="rId2" Type="http://schemas.openxmlformats.org/officeDocument/2006/relationships/hyperlink" Target="https://vk.com/rts223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olutions.fas.gov.ru/to/moskovskoe-ufas-rossii/1-00-985-77-17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olutions.fas.gov.ru/to/moskovskoe-ufas-rossii/1-00-985-77-17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olutions.fas.gov.ru/to/moskovskoe-ufas-rossii/1-00-985-77-17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olutions.fas.gov.ru/ca/upravlenie-kontrolya-razmescheniya-gosudarstvennogo-zakaza/17-31062-17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olutions.fas.gov.ru/ca/upravlenie-kontrolya-razmescheniya-gosudarstvennogo-zakaza/17-31062-17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olutions.fas.gov.ru/ca/upravlenie-kontrolya-razmescheniya-gosudarstvennogo-zakaza/17-31062-17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1524000" y="5729288"/>
            <a:ext cx="9144000" cy="738187"/>
          </a:xfrm>
        </p:spPr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5023407" y="850256"/>
            <a:ext cx="7041266" cy="1881188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altLang="ru-RU" sz="2800" dirty="0" smtClean="0">
                <a:solidFill>
                  <a:schemeClr val="bg1"/>
                </a:solidFill>
              </a:rPr>
              <a:t>Обзор </a:t>
            </a:r>
            <a:r>
              <a:rPr lang="ru-RU" altLang="ru-RU" sz="2800" smtClean="0">
                <a:solidFill>
                  <a:schemeClr val="bg1"/>
                </a:solidFill>
              </a:rPr>
              <a:t>практики рассмотрения дел в ФАС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5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Кто входит в </a:t>
            </a:r>
            <a:r>
              <a:rPr lang="ru-RU" dirty="0" err="1" smtClean="0"/>
              <a:t>вто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55575" y="1484784"/>
            <a:ext cx="9489005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000"/>
              </a:spcBef>
              <a:buClr>
                <a:srgbClr val="E4465A"/>
              </a:buClr>
            </a:pPr>
            <a:r>
              <a:rPr lang="ru-RU" sz="1600" dirty="0" smtClean="0">
                <a:solidFill>
                  <a:srgbClr val="44444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Из 193 признанных ООН государств, в ВТО не входят:</a:t>
            </a:r>
          </a:p>
          <a:p>
            <a:pPr marL="285750" lvl="0" indent="-285750" algn="just">
              <a:spcBef>
                <a:spcPts val="1000"/>
              </a:spcBef>
              <a:buClr>
                <a:srgbClr val="E4465A"/>
              </a:buClr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44444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Белоруссия</a:t>
            </a:r>
          </a:p>
          <a:p>
            <a:pPr marL="285750" lvl="0" indent="-285750" algn="just">
              <a:spcBef>
                <a:spcPts val="1000"/>
              </a:spcBef>
              <a:buClr>
                <a:srgbClr val="E4465A"/>
              </a:buClr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44444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Узбекистан</a:t>
            </a:r>
          </a:p>
          <a:p>
            <a:pPr marL="285750" lvl="0" indent="-285750" algn="just">
              <a:spcBef>
                <a:spcPts val="1000"/>
              </a:spcBef>
              <a:buClr>
                <a:srgbClr val="E4465A"/>
              </a:buClr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44444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Азербайджан</a:t>
            </a:r>
          </a:p>
          <a:p>
            <a:pPr marL="285750" lvl="0" indent="-285750" algn="just">
              <a:spcBef>
                <a:spcPts val="1000"/>
              </a:spcBef>
              <a:buClr>
                <a:srgbClr val="E4465A"/>
              </a:buClr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44444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Сербия</a:t>
            </a:r>
          </a:p>
          <a:p>
            <a:pPr marL="285750" lvl="0" indent="-285750" algn="just">
              <a:spcBef>
                <a:spcPts val="1000"/>
              </a:spcBef>
              <a:buClr>
                <a:srgbClr val="E4465A"/>
              </a:buClr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44444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Алжир</a:t>
            </a:r>
          </a:p>
          <a:p>
            <a:pPr marL="285750" lvl="0" indent="-285750" algn="just">
              <a:spcBef>
                <a:spcPts val="1000"/>
              </a:spcBef>
              <a:buClr>
                <a:srgbClr val="E4465A"/>
              </a:buClr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44444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Еще 29 стран, среди которых Острова </a:t>
            </a:r>
            <a:r>
              <a:rPr lang="ru-RU" sz="1600" dirty="0" err="1" smtClean="0">
                <a:solidFill>
                  <a:srgbClr val="44444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Теркс</a:t>
            </a:r>
            <a:r>
              <a:rPr lang="ru-RU" sz="1600" dirty="0" smtClean="0">
                <a:solidFill>
                  <a:srgbClr val="44444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и </a:t>
            </a:r>
            <a:r>
              <a:rPr lang="ru-RU" sz="1600" dirty="0" err="1" smtClean="0">
                <a:solidFill>
                  <a:srgbClr val="44444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Кайкос</a:t>
            </a:r>
            <a:r>
              <a:rPr lang="ru-RU" sz="1600" dirty="0" smtClean="0">
                <a:solidFill>
                  <a:srgbClr val="44444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КНДР, Сан-Марино, Монсеррат и пр.	</a:t>
            </a:r>
          </a:p>
          <a:p>
            <a:pPr lvl="0" algn="just">
              <a:spcBef>
                <a:spcPts val="1000"/>
              </a:spcBef>
              <a:buClr>
                <a:srgbClr val="E4465A"/>
              </a:buClr>
            </a:pPr>
            <a:endParaRPr lang="ru-RU" sz="1600" dirty="0">
              <a:solidFill>
                <a:srgbClr val="444444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1000"/>
              </a:spcBef>
              <a:buClr>
                <a:srgbClr val="E4465A"/>
              </a:buClr>
            </a:pPr>
            <a:r>
              <a:rPr lang="ru-RU" sz="1600" dirty="0" smtClean="0">
                <a:solidFill>
                  <a:srgbClr val="44444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Остальные 159 стран входят в ВТО.</a:t>
            </a:r>
          </a:p>
          <a:p>
            <a:pPr lvl="0" algn="just">
              <a:spcBef>
                <a:spcPts val="1000"/>
              </a:spcBef>
              <a:buClr>
                <a:srgbClr val="E4465A"/>
              </a:buClr>
            </a:pPr>
            <a:endParaRPr lang="ru-RU" sz="1600" dirty="0">
              <a:solidFill>
                <a:srgbClr val="444444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 bwMode="auto">
          <a:xfrm>
            <a:off x="527052" y="1484314"/>
            <a:ext cx="1452033" cy="839787"/>
          </a:xfrm>
          <a:prstGeom prst="homePlate">
            <a:avLst>
              <a:gd name="adj" fmla="val 20691"/>
            </a:avLst>
          </a:prstGeom>
          <a:solidFill>
            <a:srgbClr val="E446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ru-RU" b="1" dirty="0">
              <a:solidFill>
                <a:srgbClr val="FFFFFF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8" name="Freeform 37"/>
          <p:cNvSpPr>
            <a:spLocks noEditPoints="1"/>
          </p:cNvSpPr>
          <p:nvPr/>
        </p:nvSpPr>
        <p:spPr bwMode="auto">
          <a:xfrm>
            <a:off x="829733" y="1595958"/>
            <a:ext cx="846667" cy="616496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25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492931" y="1480680"/>
            <a:ext cx="9355368" cy="4612617"/>
          </a:xfrm>
          <a:prstGeom prst="rect">
            <a:avLst/>
          </a:prstGeom>
          <a:noFill/>
        </p:spPr>
        <p:txBody>
          <a:bodyPr lIns="72000" tIns="72000" rIns="72000" bIns="7200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E4465A"/>
              </a:buClr>
              <a:defRPr/>
            </a:pPr>
            <a:r>
              <a:rPr lang="ru-RU" sz="2000" b="1" dirty="0">
                <a:solidFill>
                  <a:srgbClr val="E4465A"/>
                </a:solidFill>
                <a:latin typeface="Trebuchet MS" pitchFamily="34" charset="0"/>
                <a:ea typeface="Arial Unicode MS" pitchFamily="34" charset="-128"/>
              </a:rPr>
              <a:t>Выводы </a:t>
            </a:r>
            <a:r>
              <a:rPr lang="ru-RU" sz="2000" b="1" dirty="0" smtClean="0">
                <a:solidFill>
                  <a:srgbClr val="E4465A"/>
                </a:solidFill>
                <a:latin typeface="Trebuchet MS" pitchFamily="34" charset="0"/>
                <a:ea typeface="Arial Unicode MS" pitchFamily="34" charset="-128"/>
              </a:rPr>
              <a:t>суда</a:t>
            </a:r>
            <a:endParaRPr lang="ru-RU" sz="2000" b="1" dirty="0">
              <a:solidFill>
                <a:srgbClr val="E4465A"/>
              </a:solidFill>
              <a:latin typeface="Trebuchet MS" pitchFamily="34" charset="0"/>
              <a:ea typeface="Arial Unicode MS" pitchFamily="34" charset="-128"/>
            </a:endParaRP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488-ФЗ 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"О промышленной политике </a:t>
            </a: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в РФ" 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в качестве одной из мер стимулирования производства промышленной </a:t>
            </a: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продукции, 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осуществляемые при осуществлении </a:t>
            </a: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закупок по 44-ФЗ и 223-ФЗ является 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установление приоритета промышленной продукции, произведенной на территории Российской Федерации, на континентальном шельфе Российской Федерации, в исключительной экономической зоне Российской Федерации, перед промышленной продукцией, произведенной на территориях иностранных государств.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По ч.8 ст.3 223-ФЗ такой приоритет вправе 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установить Правительство Российской Федерации.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В то же время реализовать указанное полномочие Правительства Российской Федерации </a:t>
            </a:r>
            <a:r>
              <a:rPr lang="ru-RU" sz="1400" u="sng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не представляется возможным 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в связи со вступлением в силу Протокола о присоединении Российской Федерации к Всемирной торговой </a:t>
            </a: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организации.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Издание соответствующего акта Правительства Российской Федерации может трактоваться как нарушение базовых правил ВТО.</a:t>
            </a:r>
          </a:p>
        </p:txBody>
      </p:sp>
      <p:sp>
        <p:nvSpPr>
          <p:cNvPr id="14" name="Пятиугольник 13"/>
          <p:cNvSpPr/>
          <p:nvPr/>
        </p:nvSpPr>
        <p:spPr bwMode="auto">
          <a:xfrm>
            <a:off x="436859" y="1536001"/>
            <a:ext cx="2018231" cy="1435323"/>
          </a:xfrm>
          <a:prstGeom prst="homePlate">
            <a:avLst>
              <a:gd name="adj" fmla="val 21141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 dirty="0">
              <a:solidFill>
                <a:srgbClr val="FFFFFF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9" y="1656438"/>
            <a:ext cx="1453935" cy="1194445"/>
          </a:xfrm>
          <a:prstGeom prst="rect">
            <a:avLst/>
          </a:prstGeom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1797979" y="0"/>
            <a:ext cx="8270696" cy="694951"/>
          </a:xfrm>
          <a:prstGeom prst="rect">
            <a:avLst/>
          </a:prstGeom>
        </p:spPr>
        <p:txBody>
          <a:bodyPr>
            <a:normAutofit/>
          </a:bodyPr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dirty="0"/>
              <a:t>Первый ААС</a:t>
            </a:r>
          </a:p>
          <a:p>
            <a:r>
              <a:rPr lang="ru-RU" dirty="0"/>
              <a:t>дело № А43-3959/2016</a:t>
            </a:r>
          </a:p>
        </p:txBody>
      </p:sp>
    </p:spTree>
    <p:extLst>
      <p:ext uri="{BB962C8B-B14F-4D97-AF65-F5344CB8AC3E}">
        <p14:creationId xmlns:p14="http://schemas.microsoft.com/office/powerpoint/2010/main" val="63662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9513285" y="1560231"/>
            <a:ext cx="2119791" cy="1353987"/>
            <a:chOff x="4710113" y="1949450"/>
            <a:chExt cx="1155700" cy="984250"/>
          </a:xfrm>
        </p:grpSpPr>
        <p:sp>
          <p:nvSpPr>
            <p:cNvPr id="6" name="Freeform 12"/>
            <p:cNvSpPr>
              <a:spLocks noEditPoints="1"/>
            </p:cNvSpPr>
            <p:nvPr/>
          </p:nvSpPr>
          <p:spPr bwMode="auto">
            <a:xfrm>
              <a:off x="5111750" y="2555875"/>
              <a:ext cx="350838" cy="377825"/>
            </a:xfrm>
            <a:custGeom>
              <a:avLst/>
              <a:gdLst>
                <a:gd name="T0" fmla="*/ 144 w 221"/>
                <a:gd name="T1" fmla="*/ 153 h 238"/>
                <a:gd name="T2" fmla="*/ 101 w 221"/>
                <a:gd name="T3" fmla="*/ 146 h 238"/>
                <a:gd name="T4" fmla="*/ 63 w 221"/>
                <a:gd name="T5" fmla="*/ 160 h 238"/>
                <a:gd name="T6" fmla="*/ 38 w 221"/>
                <a:gd name="T7" fmla="*/ 184 h 238"/>
                <a:gd name="T8" fmla="*/ 25 w 221"/>
                <a:gd name="T9" fmla="*/ 215 h 238"/>
                <a:gd name="T10" fmla="*/ 74 w 221"/>
                <a:gd name="T11" fmla="*/ 215 h 238"/>
                <a:gd name="T12" fmla="*/ 136 w 221"/>
                <a:gd name="T13" fmla="*/ 215 h 238"/>
                <a:gd name="T14" fmla="*/ 188 w 221"/>
                <a:gd name="T15" fmla="*/ 215 h 238"/>
                <a:gd name="T16" fmla="*/ 188 w 221"/>
                <a:gd name="T17" fmla="*/ 190 h 238"/>
                <a:gd name="T18" fmla="*/ 171 w 221"/>
                <a:gd name="T19" fmla="*/ 169 h 238"/>
                <a:gd name="T20" fmla="*/ 132 w 221"/>
                <a:gd name="T21" fmla="*/ 125 h 238"/>
                <a:gd name="T22" fmla="*/ 159 w 221"/>
                <a:gd name="T23" fmla="*/ 133 h 238"/>
                <a:gd name="T24" fmla="*/ 181 w 221"/>
                <a:gd name="T25" fmla="*/ 146 h 238"/>
                <a:gd name="T26" fmla="*/ 200 w 221"/>
                <a:gd name="T27" fmla="*/ 164 h 238"/>
                <a:gd name="T28" fmla="*/ 213 w 221"/>
                <a:gd name="T29" fmla="*/ 186 h 238"/>
                <a:gd name="T30" fmla="*/ 220 w 221"/>
                <a:gd name="T31" fmla="*/ 210 h 238"/>
                <a:gd name="T32" fmla="*/ 221 w 221"/>
                <a:gd name="T33" fmla="*/ 232 h 238"/>
                <a:gd name="T34" fmla="*/ 212 w 221"/>
                <a:gd name="T35" fmla="*/ 238 h 238"/>
                <a:gd name="T36" fmla="*/ 174 w 221"/>
                <a:gd name="T37" fmla="*/ 238 h 238"/>
                <a:gd name="T38" fmla="*/ 119 w 221"/>
                <a:gd name="T39" fmla="*/ 238 h 238"/>
                <a:gd name="T40" fmla="*/ 74 w 221"/>
                <a:gd name="T41" fmla="*/ 238 h 238"/>
                <a:gd name="T42" fmla="*/ 9 w 221"/>
                <a:gd name="T43" fmla="*/ 238 h 238"/>
                <a:gd name="T44" fmla="*/ 0 w 221"/>
                <a:gd name="T45" fmla="*/ 232 h 238"/>
                <a:gd name="T46" fmla="*/ 0 w 221"/>
                <a:gd name="T47" fmla="*/ 215 h 238"/>
                <a:gd name="T48" fmla="*/ 7 w 221"/>
                <a:gd name="T49" fmla="*/ 191 h 238"/>
                <a:gd name="T50" fmla="*/ 19 w 221"/>
                <a:gd name="T51" fmla="*/ 168 h 238"/>
                <a:gd name="T52" fmla="*/ 35 w 221"/>
                <a:gd name="T53" fmla="*/ 150 h 238"/>
                <a:gd name="T54" fmla="*/ 58 w 221"/>
                <a:gd name="T55" fmla="*/ 136 h 238"/>
                <a:gd name="T56" fmla="*/ 82 w 221"/>
                <a:gd name="T57" fmla="*/ 126 h 238"/>
                <a:gd name="T58" fmla="*/ 111 w 221"/>
                <a:gd name="T59" fmla="*/ 123 h 238"/>
                <a:gd name="T60" fmla="*/ 128 w 221"/>
                <a:gd name="T61" fmla="*/ 29 h 238"/>
                <a:gd name="T62" fmla="*/ 111 w 221"/>
                <a:gd name="T63" fmla="*/ 25 h 238"/>
                <a:gd name="T64" fmla="*/ 93 w 221"/>
                <a:gd name="T65" fmla="*/ 29 h 238"/>
                <a:gd name="T66" fmla="*/ 79 w 221"/>
                <a:gd name="T67" fmla="*/ 40 h 238"/>
                <a:gd name="T68" fmla="*/ 74 w 221"/>
                <a:gd name="T69" fmla="*/ 54 h 238"/>
                <a:gd name="T70" fmla="*/ 77 w 221"/>
                <a:gd name="T71" fmla="*/ 71 h 238"/>
                <a:gd name="T72" fmla="*/ 88 w 221"/>
                <a:gd name="T73" fmla="*/ 84 h 238"/>
                <a:gd name="T74" fmla="*/ 102 w 221"/>
                <a:gd name="T75" fmla="*/ 91 h 238"/>
                <a:gd name="T76" fmla="*/ 121 w 221"/>
                <a:gd name="T77" fmla="*/ 91 h 238"/>
                <a:gd name="T78" fmla="*/ 136 w 221"/>
                <a:gd name="T79" fmla="*/ 81 h 238"/>
                <a:gd name="T80" fmla="*/ 146 w 221"/>
                <a:gd name="T81" fmla="*/ 68 h 238"/>
                <a:gd name="T82" fmla="*/ 146 w 221"/>
                <a:gd name="T83" fmla="*/ 52 h 238"/>
                <a:gd name="T84" fmla="*/ 139 w 221"/>
                <a:gd name="T85" fmla="*/ 37 h 238"/>
                <a:gd name="T86" fmla="*/ 123 w 221"/>
                <a:gd name="T87" fmla="*/ 2 h 238"/>
                <a:gd name="T88" fmla="*/ 150 w 221"/>
                <a:gd name="T89" fmla="*/ 14 h 238"/>
                <a:gd name="T90" fmla="*/ 167 w 221"/>
                <a:gd name="T91" fmla="*/ 35 h 238"/>
                <a:gd name="T92" fmla="*/ 173 w 221"/>
                <a:gd name="T93" fmla="*/ 64 h 238"/>
                <a:gd name="T94" fmla="*/ 162 w 221"/>
                <a:gd name="T95" fmla="*/ 90 h 238"/>
                <a:gd name="T96" fmla="*/ 140 w 221"/>
                <a:gd name="T97" fmla="*/ 109 h 238"/>
                <a:gd name="T98" fmla="*/ 111 w 221"/>
                <a:gd name="T99" fmla="*/ 115 h 238"/>
                <a:gd name="T100" fmla="*/ 81 w 221"/>
                <a:gd name="T101" fmla="*/ 109 h 238"/>
                <a:gd name="T102" fmla="*/ 59 w 221"/>
                <a:gd name="T103" fmla="*/ 90 h 238"/>
                <a:gd name="T104" fmla="*/ 48 w 221"/>
                <a:gd name="T105" fmla="*/ 64 h 238"/>
                <a:gd name="T106" fmla="*/ 54 w 221"/>
                <a:gd name="T107" fmla="*/ 35 h 238"/>
                <a:gd name="T108" fmla="*/ 70 w 221"/>
                <a:gd name="T109" fmla="*/ 14 h 238"/>
                <a:gd name="T110" fmla="*/ 98 w 221"/>
                <a:gd name="T111" fmla="*/ 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1" h="238">
                  <a:moveTo>
                    <a:pt x="171" y="169"/>
                  </a:moveTo>
                  <a:lnTo>
                    <a:pt x="165" y="165"/>
                  </a:lnTo>
                  <a:lnTo>
                    <a:pt x="158" y="160"/>
                  </a:lnTo>
                  <a:lnTo>
                    <a:pt x="151" y="156"/>
                  </a:lnTo>
                  <a:lnTo>
                    <a:pt x="144" y="153"/>
                  </a:lnTo>
                  <a:lnTo>
                    <a:pt x="136" y="150"/>
                  </a:lnTo>
                  <a:lnTo>
                    <a:pt x="128" y="148"/>
                  </a:lnTo>
                  <a:lnTo>
                    <a:pt x="120" y="146"/>
                  </a:lnTo>
                  <a:lnTo>
                    <a:pt x="111" y="146"/>
                  </a:lnTo>
                  <a:lnTo>
                    <a:pt x="101" y="146"/>
                  </a:lnTo>
                  <a:lnTo>
                    <a:pt x="93" y="148"/>
                  </a:lnTo>
                  <a:lnTo>
                    <a:pt x="85" y="150"/>
                  </a:lnTo>
                  <a:lnTo>
                    <a:pt x="77" y="153"/>
                  </a:lnTo>
                  <a:lnTo>
                    <a:pt x="69" y="156"/>
                  </a:lnTo>
                  <a:lnTo>
                    <a:pt x="63" y="160"/>
                  </a:lnTo>
                  <a:lnTo>
                    <a:pt x="55" y="165"/>
                  </a:lnTo>
                  <a:lnTo>
                    <a:pt x="50" y="169"/>
                  </a:lnTo>
                  <a:lnTo>
                    <a:pt x="46" y="175"/>
                  </a:lnTo>
                  <a:lnTo>
                    <a:pt x="42" y="179"/>
                  </a:lnTo>
                  <a:lnTo>
                    <a:pt x="38" y="184"/>
                  </a:lnTo>
                  <a:lnTo>
                    <a:pt x="34" y="190"/>
                  </a:lnTo>
                  <a:lnTo>
                    <a:pt x="31" y="196"/>
                  </a:lnTo>
                  <a:lnTo>
                    <a:pt x="28" y="202"/>
                  </a:lnTo>
                  <a:lnTo>
                    <a:pt x="27" y="209"/>
                  </a:lnTo>
                  <a:lnTo>
                    <a:pt x="25" y="215"/>
                  </a:lnTo>
                  <a:lnTo>
                    <a:pt x="34" y="215"/>
                  </a:lnTo>
                  <a:lnTo>
                    <a:pt x="43" y="215"/>
                  </a:lnTo>
                  <a:lnTo>
                    <a:pt x="52" y="215"/>
                  </a:lnTo>
                  <a:lnTo>
                    <a:pt x="63" y="215"/>
                  </a:lnTo>
                  <a:lnTo>
                    <a:pt x="74" y="215"/>
                  </a:lnTo>
                  <a:lnTo>
                    <a:pt x="85" y="215"/>
                  </a:lnTo>
                  <a:lnTo>
                    <a:pt x="97" y="215"/>
                  </a:lnTo>
                  <a:lnTo>
                    <a:pt x="111" y="215"/>
                  </a:lnTo>
                  <a:lnTo>
                    <a:pt x="124" y="215"/>
                  </a:lnTo>
                  <a:lnTo>
                    <a:pt x="136" y="215"/>
                  </a:lnTo>
                  <a:lnTo>
                    <a:pt x="148" y="215"/>
                  </a:lnTo>
                  <a:lnTo>
                    <a:pt x="159" y="215"/>
                  </a:lnTo>
                  <a:lnTo>
                    <a:pt x="169" y="215"/>
                  </a:lnTo>
                  <a:lnTo>
                    <a:pt x="178" y="215"/>
                  </a:lnTo>
                  <a:lnTo>
                    <a:pt x="188" y="215"/>
                  </a:lnTo>
                  <a:lnTo>
                    <a:pt x="196" y="215"/>
                  </a:lnTo>
                  <a:lnTo>
                    <a:pt x="194" y="209"/>
                  </a:lnTo>
                  <a:lnTo>
                    <a:pt x="192" y="202"/>
                  </a:lnTo>
                  <a:lnTo>
                    <a:pt x="189" y="196"/>
                  </a:lnTo>
                  <a:lnTo>
                    <a:pt x="188" y="190"/>
                  </a:lnTo>
                  <a:lnTo>
                    <a:pt x="184" y="184"/>
                  </a:lnTo>
                  <a:lnTo>
                    <a:pt x="179" y="179"/>
                  </a:lnTo>
                  <a:lnTo>
                    <a:pt x="175" y="175"/>
                  </a:lnTo>
                  <a:lnTo>
                    <a:pt x="171" y="169"/>
                  </a:lnTo>
                  <a:lnTo>
                    <a:pt x="171" y="169"/>
                  </a:lnTo>
                  <a:close/>
                  <a:moveTo>
                    <a:pt x="111" y="123"/>
                  </a:moveTo>
                  <a:lnTo>
                    <a:pt x="116" y="123"/>
                  </a:lnTo>
                  <a:lnTo>
                    <a:pt x="121" y="123"/>
                  </a:lnTo>
                  <a:lnTo>
                    <a:pt x="127" y="123"/>
                  </a:lnTo>
                  <a:lnTo>
                    <a:pt x="132" y="125"/>
                  </a:lnTo>
                  <a:lnTo>
                    <a:pt x="138" y="126"/>
                  </a:lnTo>
                  <a:lnTo>
                    <a:pt x="143" y="127"/>
                  </a:lnTo>
                  <a:lnTo>
                    <a:pt x="148" y="129"/>
                  </a:lnTo>
                  <a:lnTo>
                    <a:pt x="154" y="132"/>
                  </a:lnTo>
                  <a:lnTo>
                    <a:pt x="159" y="133"/>
                  </a:lnTo>
                  <a:lnTo>
                    <a:pt x="163" y="136"/>
                  </a:lnTo>
                  <a:lnTo>
                    <a:pt x="167" y="137"/>
                  </a:lnTo>
                  <a:lnTo>
                    <a:pt x="173" y="141"/>
                  </a:lnTo>
                  <a:lnTo>
                    <a:pt x="177" y="144"/>
                  </a:lnTo>
                  <a:lnTo>
                    <a:pt x="181" y="146"/>
                  </a:lnTo>
                  <a:lnTo>
                    <a:pt x="185" y="150"/>
                  </a:lnTo>
                  <a:lnTo>
                    <a:pt x="189" y="153"/>
                  </a:lnTo>
                  <a:lnTo>
                    <a:pt x="193" y="156"/>
                  </a:lnTo>
                  <a:lnTo>
                    <a:pt x="197" y="161"/>
                  </a:lnTo>
                  <a:lnTo>
                    <a:pt x="200" y="164"/>
                  </a:lnTo>
                  <a:lnTo>
                    <a:pt x="202" y="168"/>
                  </a:lnTo>
                  <a:lnTo>
                    <a:pt x="206" y="173"/>
                  </a:lnTo>
                  <a:lnTo>
                    <a:pt x="208" y="177"/>
                  </a:lnTo>
                  <a:lnTo>
                    <a:pt x="211" y="182"/>
                  </a:lnTo>
                  <a:lnTo>
                    <a:pt x="213" y="186"/>
                  </a:lnTo>
                  <a:lnTo>
                    <a:pt x="215" y="191"/>
                  </a:lnTo>
                  <a:lnTo>
                    <a:pt x="216" y="195"/>
                  </a:lnTo>
                  <a:lnTo>
                    <a:pt x="219" y="200"/>
                  </a:lnTo>
                  <a:lnTo>
                    <a:pt x="220" y="206"/>
                  </a:lnTo>
                  <a:lnTo>
                    <a:pt x="220" y="210"/>
                  </a:lnTo>
                  <a:lnTo>
                    <a:pt x="221" y="215"/>
                  </a:lnTo>
                  <a:lnTo>
                    <a:pt x="221" y="221"/>
                  </a:lnTo>
                  <a:lnTo>
                    <a:pt x="221" y="226"/>
                  </a:lnTo>
                  <a:lnTo>
                    <a:pt x="221" y="229"/>
                  </a:lnTo>
                  <a:lnTo>
                    <a:pt x="221" y="232"/>
                  </a:lnTo>
                  <a:lnTo>
                    <a:pt x="220" y="233"/>
                  </a:lnTo>
                  <a:lnTo>
                    <a:pt x="219" y="234"/>
                  </a:lnTo>
                  <a:lnTo>
                    <a:pt x="216" y="236"/>
                  </a:lnTo>
                  <a:lnTo>
                    <a:pt x="215" y="237"/>
                  </a:lnTo>
                  <a:lnTo>
                    <a:pt x="212" y="238"/>
                  </a:lnTo>
                  <a:lnTo>
                    <a:pt x="209" y="238"/>
                  </a:lnTo>
                  <a:lnTo>
                    <a:pt x="208" y="238"/>
                  </a:lnTo>
                  <a:lnTo>
                    <a:pt x="208" y="238"/>
                  </a:lnTo>
                  <a:lnTo>
                    <a:pt x="190" y="238"/>
                  </a:lnTo>
                  <a:lnTo>
                    <a:pt x="174" y="238"/>
                  </a:lnTo>
                  <a:lnTo>
                    <a:pt x="161" y="238"/>
                  </a:lnTo>
                  <a:lnTo>
                    <a:pt x="147" y="238"/>
                  </a:lnTo>
                  <a:lnTo>
                    <a:pt x="136" y="238"/>
                  </a:lnTo>
                  <a:lnTo>
                    <a:pt x="127" y="238"/>
                  </a:lnTo>
                  <a:lnTo>
                    <a:pt x="119" y="238"/>
                  </a:lnTo>
                  <a:lnTo>
                    <a:pt x="111" y="238"/>
                  </a:lnTo>
                  <a:lnTo>
                    <a:pt x="104" y="238"/>
                  </a:lnTo>
                  <a:lnTo>
                    <a:pt x="96" y="238"/>
                  </a:lnTo>
                  <a:lnTo>
                    <a:pt x="85" y="238"/>
                  </a:lnTo>
                  <a:lnTo>
                    <a:pt x="74" y="238"/>
                  </a:lnTo>
                  <a:lnTo>
                    <a:pt x="61" y="238"/>
                  </a:lnTo>
                  <a:lnTo>
                    <a:pt x="46" y="238"/>
                  </a:lnTo>
                  <a:lnTo>
                    <a:pt x="29" y="238"/>
                  </a:lnTo>
                  <a:lnTo>
                    <a:pt x="12" y="238"/>
                  </a:lnTo>
                  <a:lnTo>
                    <a:pt x="9" y="238"/>
                  </a:lnTo>
                  <a:lnTo>
                    <a:pt x="7" y="237"/>
                  </a:lnTo>
                  <a:lnTo>
                    <a:pt x="4" y="236"/>
                  </a:lnTo>
                  <a:lnTo>
                    <a:pt x="2" y="234"/>
                  </a:lnTo>
                  <a:lnTo>
                    <a:pt x="1" y="233"/>
                  </a:lnTo>
                  <a:lnTo>
                    <a:pt x="0" y="232"/>
                  </a:lnTo>
                  <a:lnTo>
                    <a:pt x="0" y="22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0" y="221"/>
                  </a:lnTo>
                  <a:lnTo>
                    <a:pt x="0" y="215"/>
                  </a:lnTo>
                  <a:lnTo>
                    <a:pt x="0" y="210"/>
                  </a:lnTo>
                  <a:lnTo>
                    <a:pt x="1" y="206"/>
                  </a:lnTo>
                  <a:lnTo>
                    <a:pt x="2" y="200"/>
                  </a:lnTo>
                  <a:lnTo>
                    <a:pt x="4" y="195"/>
                  </a:lnTo>
                  <a:lnTo>
                    <a:pt x="7" y="191"/>
                  </a:lnTo>
                  <a:lnTo>
                    <a:pt x="8" y="186"/>
                  </a:lnTo>
                  <a:lnTo>
                    <a:pt x="11" y="182"/>
                  </a:lnTo>
                  <a:lnTo>
                    <a:pt x="12" y="177"/>
                  </a:lnTo>
                  <a:lnTo>
                    <a:pt x="15" y="173"/>
                  </a:lnTo>
                  <a:lnTo>
                    <a:pt x="19" y="168"/>
                  </a:lnTo>
                  <a:lnTo>
                    <a:pt x="21" y="164"/>
                  </a:lnTo>
                  <a:lnTo>
                    <a:pt x="24" y="161"/>
                  </a:lnTo>
                  <a:lnTo>
                    <a:pt x="28" y="156"/>
                  </a:lnTo>
                  <a:lnTo>
                    <a:pt x="32" y="153"/>
                  </a:lnTo>
                  <a:lnTo>
                    <a:pt x="35" y="150"/>
                  </a:lnTo>
                  <a:lnTo>
                    <a:pt x="39" y="146"/>
                  </a:lnTo>
                  <a:lnTo>
                    <a:pt x="44" y="144"/>
                  </a:lnTo>
                  <a:lnTo>
                    <a:pt x="48" y="141"/>
                  </a:lnTo>
                  <a:lnTo>
                    <a:pt x="52" y="137"/>
                  </a:lnTo>
                  <a:lnTo>
                    <a:pt x="58" y="136"/>
                  </a:lnTo>
                  <a:lnTo>
                    <a:pt x="62" y="133"/>
                  </a:lnTo>
                  <a:lnTo>
                    <a:pt x="67" y="132"/>
                  </a:lnTo>
                  <a:lnTo>
                    <a:pt x="73" y="129"/>
                  </a:lnTo>
                  <a:lnTo>
                    <a:pt x="77" y="127"/>
                  </a:lnTo>
                  <a:lnTo>
                    <a:pt x="82" y="126"/>
                  </a:lnTo>
                  <a:lnTo>
                    <a:pt x="88" y="125"/>
                  </a:lnTo>
                  <a:lnTo>
                    <a:pt x="93" y="123"/>
                  </a:lnTo>
                  <a:lnTo>
                    <a:pt x="100" y="123"/>
                  </a:lnTo>
                  <a:lnTo>
                    <a:pt x="105" y="123"/>
                  </a:lnTo>
                  <a:lnTo>
                    <a:pt x="111" y="123"/>
                  </a:lnTo>
                  <a:lnTo>
                    <a:pt x="111" y="123"/>
                  </a:lnTo>
                  <a:close/>
                  <a:moveTo>
                    <a:pt x="136" y="34"/>
                  </a:moveTo>
                  <a:lnTo>
                    <a:pt x="134" y="31"/>
                  </a:lnTo>
                  <a:lnTo>
                    <a:pt x="131" y="30"/>
                  </a:lnTo>
                  <a:lnTo>
                    <a:pt x="128" y="29"/>
                  </a:lnTo>
                  <a:lnTo>
                    <a:pt x="124" y="27"/>
                  </a:lnTo>
                  <a:lnTo>
                    <a:pt x="121" y="26"/>
                  </a:lnTo>
                  <a:lnTo>
                    <a:pt x="119" y="25"/>
                  </a:lnTo>
                  <a:lnTo>
                    <a:pt x="113" y="25"/>
                  </a:lnTo>
                  <a:lnTo>
                    <a:pt x="111" y="25"/>
                  </a:lnTo>
                  <a:lnTo>
                    <a:pt x="106" y="25"/>
                  </a:lnTo>
                  <a:lnTo>
                    <a:pt x="102" y="25"/>
                  </a:lnTo>
                  <a:lnTo>
                    <a:pt x="100" y="26"/>
                  </a:lnTo>
                  <a:lnTo>
                    <a:pt x="97" y="27"/>
                  </a:lnTo>
                  <a:lnTo>
                    <a:pt x="93" y="29"/>
                  </a:lnTo>
                  <a:lnTo>
                    <a:pt x="90" y="30"/>
                  </a:lnTo>
                  <a:lnTo>
                    <a:pt x="88" y="31"/>
                  </a:lnTo>
                  <a:lnTo>
                    <a:pt x="85" y="34"/>
                  </a:lnTo>
                  <a:lnTo>
                    <a:pt x="82" y="37"/>
                  </a:lnTo>
                  <a:lnTo>
                    <a:pt x="79" y="40"/>
                  </a:lnTo>
                  <a:lnTo>
                    <a:pt x="78" y="42"/>
                  </a:lnTo>
                  <a:lnTo>
                    <a:pt x="77" y="45"/>
                  </a:lnTo>
                  <a:lnTo>
                    <a:pt x="75" y="48"/>
                  </a:lnTo>
                  <a:lnTo>
                    <a:pt x="75" y="52"/>
                  </a:lnTo>
                  <a:lnTo>
                    <a:pt x="74" y="54"/>
                  </a:lnTo>
                  <a:lnTo>
                    <a:pt x="74" y="58"/>
                  </a:lnTo>
                  <a:lnTo>
                    <a:pt x="74" y="61"/>
                  </a:lnTo>
                  <a:lnTo>
                    <a:pt x="75" y="65"/>
                  </a:lnTo>
                  <a:lnTo>
                    <a:pt x="75" y="68"/>
                  </a:lnTo>
                  <a:lnTo>
                    <a:pt x="77" y="71"/>
                  </a:lnTo>
                  <a:lnTo>
                    <a:pt x="78" y="75"/>
                  </a:lnTo>
                  <a:lnTo>
                    <a:pt x="79" y="77"/>
                  </a:lnTo>
                  <a:lnTo>
                    <a:pt x="82" y="80"/>
                  </a:lnTo>
                  <a:lnTo>
                    <a:pt x="85" y="81"/>
                  </a:lnTo>
                  <a:lnTo>
                    <a:pt x="88" y="84"/>
                  </a:lnTo>
                  <a:lnTo>
                    <a:pt x="90" y="87"/>
                  </a:lnTo>
                  <a:lnTo>
                    <a:pt x="93" y="88"/>
                  </a:lnTo>
                  <a:lnTo>
                    <a:pt x="97" y="90"/>
                  </a:lnTo>
                  <a:lnTo>
                    <a:pt x="100" y="91"/>
                  </a:lnTo>
                  <a:lnTo>
                    <a:pt x="102" y="91"/>
                  </a:lnTo>
                  <a:lnTo>
                    <a:pt x="106" y="92"/>
                  </a:lnTo>
                  <a:lnTo>
                    <a:pt x="111" y="92"/>
                  </a:lnTo>
                  <a:lnTo>
                    <a:pt x="113" y="92"/>
                  </a:lnTo>
                  <a:lnTo>
                    <a:pt x="119" y="91"/>
                  </a:lnTo>
                  <a:lnTo>
                    <a:pt x="121" y="91"/>
                  </a:lnTo>
                  <a:lnTo>
                    <a:pt x="124" y="90"/>
                  </a:lnTo>
                  <a:lnTo>
                    <a:pt x="128" y="88"/>
                  </a:lnTo>
                  <a:lnTo>
                    <a:pt x="131" y="87"/>
                  </a:lnTo>
                  <a:lnTo>
                    <a:pt x="134" y="84"/>
                  </a:lnTo>
                  <a:lnTo>
                    <a:pt x="136" y="81"/>
                  </a:lnTo>
                  <a:lnTo>
                    <a:pt x="139" y="80"/>
                  </a:lnTo>
                  <a:lnTo>
                    <a:pt x="140" y="77"/>
                  </a:lnTo>
                  <a:lnTo>
                    <a:pt x="143" y="75"/>
                  </a:lnTo>
                  <a:lnTo>
                    <a:pt x="144" y="71"/>
                  </a:lnTo>
                  <a:lnTo>
                    <a:pt x="146" y="68"/>
                  </a:lnTo>
                  <a:lnTo>
                    <a:pt x="146" y="65"/>
                  </a:lnTo>
                  <a:lnTo>
                    <a:pt x="147" y="61"/>
                  </a:lnTo>
                  <a:lnTo>
                    <a:pt x="147" y="58"/>
                  </a:lnTo>
                  <a:lnTo>
                    <a:pt x="147" y="54"/>
                  </a:lnTo>
                  <a:lnTo>
                    <a:pt x="146" y="52"/>
                  </a:lnTo>
                  <a:lnTo>
                    <a:pt x="146" y="48"/>
                  </a:lnTo>
                  <a:lnTo>
                    <a:pt x="144" y="45"/>
                  </a:lnTo>
                  <a:lnTo>
                    <a:pt x="143" y="42"/>
                  </a:lnTo>
                  <a:lnTo>
                    <a:pt x="140" y="40"/>
                  </a:lnTo>
                  <a:lnTo>
                    <a:pt x="139" y="37"/>
                  </a:lnTo>
                  <a:lnTo>
                    <a:pt x="136" y="34"/>
                  </a:lnTo>
                  <a:lnTo>
                    <a:pt x="136" y="34"/>
                  </a:lnTo>
                  <a:close/>
                  <a:moveTo>
                    <a:pt x="111" y="0"/>
                  </a:moveTo>
                  <a:lnTo>
                    <a:pt x="117" y="0"/>
                  </a:lnTo>
                  <a:lnTo>
                    <a:pt x="123" y="2"/>
                  </a:lnTo>
                  <a:lnTo>
                    <a:pt x="129" y="3"/>
                  </a:lnTo>
                  <a:lnTo>
                    <a:pt x="135" y="4"/>
                  </a:lnTo>
                  <a:lnTo>
                    <a:pt x="140" y="7"/>
                  </a:lnTo>
                  <a:lnTo>
                    <a:pt x="144" y="11"/>
                  </a:lnTo>
                  <a:lnTo>
                    <a:pt x="150" y="14"/>
                  </a:lnTo>
                  <a:lnTo>
                    <a:pt x="154" y="17"/>
                  </a:lnTo>
                  <a:lnTo>
                    <a:pt x="158" y="22"/>
                  </a:lnTo>
                  <a:lnTo>
                    <a:pt x="162" y="26"/>
                  </a:lnTo>
                  <a:lnTo>
                    <a:pt x="165" y="30"/>
                  </a:lnTo>
                  <a:lnTo>
                    <a:pt x="167" y="35"/>
                  </a:lnTo>
                  <a:lnTo>
                    <a:pt x="170" y="41"/>
                  </a:lnTo>
                  <a:lnTo>
                    <a:pt x="171" y="46"/>
                  </a:lnTo>
                  <a:lnTo>
                    <a:pt x="173" y="52"/>
                  </a:lnTo>
                  <a:lnTo>
                    <a:pt x="173" y="58"/>
                  </a:lnTo>
                  <a:lnTo>
                    <a:pt x="173" y="64"/>
                  </a:lnTo>
                  <a:lnTo>
                    <a:pt x="171" y="69"/>
                  </a:lnTo>
                  <a:lnTo>
                    <a:pt x="170" y="75"/>
                  </a:lnTo>
                  <a:lnTo>
                    <a:pt x="167" y="80"/>
                  </a:lnTo>
                  <a:lnTo>
                    <a:pt x="165" y="86"/>
                  </a:lnTo>
                  <a:lnTo>
                    <a:pt x="162" y="90"/>
                  </a:lnTo>
                  <a:lnTo>
                    <a:pt x="158" y="95"/>
                  </a:lnTo>
                  <a:lnTo>
                    <a:pt x="154" y="99"/>
                  </a:lnTo>
                  <a:lnTo>
                    <a:pt x="150" y="102"/>
                  </a:lnTo>
                  <a:lnTo>
                    <a:pt x="144" y="106"/>
                  </a:lnTo>
                  <a:lnTo>
                    <a:pt x="140" y="109"/>
                  </a:lnTo>
                  <a:lnTo>
                    <a:pt x="135" y="111"/>
                  </a:lnTo>
                  <a:lnTo>
                    <a:pt x="129" y="113"/>
                  </a:lnTo>
                  <a:lnTo>
                    <a:pt x="123" y="114"/>
                  </a:lnTo>
                  <a:lnTo>
                    <a:pt x="117" y="115"/>
                  </a:lnTo>
                  <a:lnTo>
                    <a:pt x="111" y="115"/>
                  </a:lnTo>
                  <a:lnTo>
                    <a:pt x="104" y="115"/>
                  </a:lnTo>
                  <a:lnTo>
                    <a:pt x="98" y="114"/>
                  </a:lnTo>
                  <a:lnTo>
                    <a:pt x="92" y="113"/>
                  </a:lnTo>
                  <a:lnTo>
                    <a:pt x="86" y="111"/>
                  </a:lnTo>
                  <a:lnTo>
                    <a:pt x="81" y="109"/>
                  </a:lnTo>
                  <a:lnTo>
                    <a:pt x="75" y="106"/>
                  </a:lnTo>
                  <a:lnTo>
                    <a:pt x="70" y="102"/>
                  </a:lnTo>
                  <a:lnTo>
                    <a:pt x="66" y="99"/>
                  </a:lnTo>
                  <a:lnTo>
                    <a:pt x="63" y="95"/>
                  </a:lnTo>
                  <a:lnTo>
                    <a:pt x="59" y="90"/>
                  </a:lnTo>
                  <a:lnTo>
                    <a:pt x="57" y="86"/>
                  </a:lnTo>
                  <a:lnTo>
                    <a:pt x="54" y="80"/>
                  </a:lnTo>
                  <a:lnTo>
                    <a:pt x="51" y="75"/>
                  </a:lnTo>
                  <a:lnTo>
                    <a:pt x="50" y="69"/>
                  </a:lnTo>
                  <a:lnTo>
                    <a:pt x="48" y="64"/>
                  </a:lnTo>
                  <a:lnTo>
                    <a:pt x="48" y="58"/>
                  </a:lnTo>
                  <a:lnTo>
                    <a:pt x="48" y="52"/>
                  </a:lnTo>
                  <a:lnTo>
                    <a:pt x="50" y="46"/>
                  </a:lnTo>
                  <a:lnTo>
                    <a:pt x="51" y="41"/>
                  </a:lnTo>
                  <a:lnTo>
                    <a:pt x="54" y="35"/>
                  </a:lnTo>
                  <a:lnTo>
                    <a:pt x="57" y="30"/>
                  </a:lnTo>
                  <a:lnTo>
                    <a:pt x="59" y="26"/>
                  </a:lnTo>
                  <a:lnTo>
                    <a:pt x="63" y="22"/>
                  </a:lnTo>
                  <a:lnTo>
                    <a:pt x="66" y="17"/>
                  </a:lnTo>
                  <a:lnTo>
                    <a:pt x="70" y="14"/>
                  </a:lnTo>
                  <a:lnTo>
                    <a:pt x="75" y="11"/>
                  </a:lnTo>
                  <a:lnTo>
                    <a:pt x="81" y="7"/>
                  </a:lnTo>
                  <a:lnTo>
                    <a:pt x="86" y="4"/>
                  </a:lnTo>
                  <a:lnTo>
                    <a:pt x="92" y="3"/>
                  </a:lnTo>
                  <a:lnTo>
                    <a:pt x="98" y="2"/>
                  </a:lnTo>
                  <a:lnTo>
                    <a:pt x="104" y="0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13"/>
            <p:cNvSpPr>
              <a:spLocks noEditPoints="1"/>
            </p:cNvSpPr>
            <p:nvPr/>
          </p:nvSpPr>
          <p:spPr bwMode="auto">
            <a:xfrm>
              <a:off x="5511800" y="2555875"/>
              <a:ext cx="354013" cy="377825"/>
            </a:xfrm>
            <a:custGeom>
              <a:avLst/>
              <a:gdLst>
                <a:gd name="T0" fmla="*/ 146 w 223"/>
                <a:gd name="T1" fmla="*/ 153 h 238"/>
                <a:gd name="T2" fmla="*/ 103 w 223"/>
                <a:gd name="T3" fmla="*/ 146 h 238"/>
                <a:gd name="T4" fmla="*/ 65 w 223"/>
                <a:gd name="T5" fmla="*/ 160 h 238"/>
                <a:gd name="T6" fmla="*/ 40 w 223"/>
                <a:gd name="T7" fmla="*/ 184 h 238"/>
                <a:gd name="T8" fmla="*/ 27 w 223"/>
                <a:gd name="T9" fmla="*/ 215 h 238"/>
                <a:gd name="T10" fmla="*/ 75 w 223"/>
                <a:gd name="T11" fmla="*/ 215 h 238"/>
                <a:gd name="T12" fmla="*/ 138 w 223"/>
                <a:gd name="T13" fmla="*/ 215 h 238"/>
                <a:gd name="T14" fmla="*/ 190 w 223"/>
                <a:gd name="T15" fmla="*/ 215 h 238"/>
                <a:gd name="T16" fmla="*/ 188 w 223"/>
                <a:gd name="T17" fmla="*/ 190 h 238"/>
                <a:gd name="T18" fmla="*/ 173 w 223"/>
                <a:gd name="T19" fmla="*/ 169 h 238"/>
                <a:gd name="T20" fmla="*/ 136 w 223"/>
                <a:gd name="T21" fmla="*/ 125 h 238"/>
                <a:gd name="T22" fmla="*/ 161 w 223"/>
                <a:gd name="T23" fmla="*/ 133 h 238"/>
                <a:gd name="T24" fmla="*/ 183 w 223"/>
                <a:gd name="T25" fmla="*/ 146 h 238"/>
                <a:gd name="T26" fmla="*/ 202 w 223"/>
                <a:gd name="T27" fmla="*/ 164 h 238"/>
                <a:gd name="T28" fmla="*/ 214 w 223"/>
                <a:gd name="T29" fmla="*/ 186 h 238"/>
                <a:gd name="T30" fmla="*/ 222 w 223"/>
                <a:gd name="T31" fmla="*/ 210 h 238"/>
                <a:gd name="T32" fmla="*/ 222 w 223"/>
                <a:gd name="T33" fmla="*/ 232 h 238"/>
                <a:gd name="T34" fmla="*/ 213 w 223"/>
                <a:gd name="T35" fmla="*/ 238 h 238"/>
                <a:gd name="T36" fmla="*/ 176 w 223"/>
                <a:gd name="T37" fmla="*/ 238 h 238"/>
                <a:gd name="T38" fmla="*/ 119 w 223"/>
                <a:gd name="T39" fmla="*/ 238 h 238"/>
                <a:gd name="T40" fmla="*/ 76 w 223"/>
                <a:gd name="T41" fmla="*/ 238 h 238"/>
                <a:gd name="T42" fmla="*/ 11 w 223"/>
                <a:gd name="T43" fmla="*/ 238 h 238"/>
                <a:gd name="T44" fmla="*/ 2 w 223"/>
                <a:gd name="T45" fmla="*/ 232 h 238"/>
                <a:gd name="T46" fmla="*/ 2 w 223"/>
                <a:gd name="T47" fmla="*/ 215 h 238"/>
                <a:gd name="T48" fmla="*/ 9 w 223"/>
                <a:gd name="T49" fmla="*/ 191 h 238"/>
                <a:gd name="T50" fmla="*/ 21 w 223"/>
                <a:gd name="T51" fmla="*/ 168 h 238"/>
                <a:gd name="T52" fmla="*/ 38 w 223"/>
                <a:gd name="T53" fmla="*/ 150 h 238"/>
                <a:gd name="T54" fmla="*/ 60 w 223"/>
                <a:gd name="T55" fmla="*/ 136 h 238"/>
                <a:gd name="T56" fmla="*/ 84 w 223"/>
                <a:gd name="T57" fmla="*/ 126 h 238"/>
                <a:gd name="T58" fmla="*/ 113 w 223"/>
                <a:gd name="T59" fmla="*/ 123 h 238"/>
                <a:gd name="T60" fmla="*/ 130 w 223"/>
                <a:gd name="T61" fmla="*/ 29 h 238"/>
                <a:gd name="T62" fmla="*/ 113 w 223"/>
                <a:gd name="T63" fmla="*/ 25 h 238"/>
                <a:gd name="T64" fmla="*/ 95 w 223"/>
                <a:gd name="T65" fmla="*/ 29 h 238"/>
                <a:gd name="T66" fmla="*/ 83 w 223"/>
                <a:gd name="T67" fmla="*/ 40 h 238"/>
                <a:gd name="T68" fmla="*/ 76 w 223"/>
                <a:gd name="T69" fmla="*/ 54 h 238"/>
                <a:gd name="T70" fmla="*/ 79 w 223"/>
                <a:gd name="T71" fmla="*/ 71 h 238"/>
                <a:gd name="T72" fmla="*/ 90 w 223"/>
                <a:gd name="T73" fmla="*/ 84 h 238"/>
                <a:gd name="T74" fmla="*/ 104 w 223"/>
                <a:gd name="T75" fmla="*/ 91 h 238"/>
                <a:gd name="T76" fmla="*/ 123 w 223"/>
                <a:gd name="T77" fmla="*/ 91 h 238"/>
                <a:gd name="T78" fmla="*/ 138 w 223"/>
                <a:gd name="T79" fmla="*/ 81 h 238"/>
                <a:gd name="T80" fmla="*/ 148 w 223"/>
                <a:gd name="T81" fmla="*/ 68 h 238"/>
                <a:gd name="T82" fmla="*/ 148 w 223"/>
                <a:gd name="T83" fmla="*/ 52 h 238"/>
                <a:gd name="T84" fmla="*/ 141 w 223"/>
                <a:gd name="T85" fmla="*/ 37 h 238"/>
                <a:gd name="T86" fmla="*/ 125 w 223"/>
                <a:gd name="T87" fmla="*/ 2 h 238"/>
                <a:gd name="T88" fmla="*/ 152 w 223"/>
                <a:gd name="T89" fmla="*/ 14 h 238"/>
                <a:gd name="T90" fmla="*/ 169 w 223"/>
                <a:gd name="T91" fmla="*/ 35 h 238"/>
                <a:gd name="T92" fmla="*/ 173 w 223"/>
                <a:gd name="T93" fmla="*/ 64 h 238"/>
                <a:gd name="T94" fmla="*/ 164 w 223"/>
                <a:gd name="T95" fmla="*/ 90 h 238"/>
                <a:gd name="T96" fmla="*/ 142 w 223"/>
                <a:gd name="T97" fmla="*/ 109 h 238"/>
                <a:gd name="T98" fmla="*/ 113 w 223"/>
                <a:gd name="T99" fmla="*/ 115 h 238"/>
                <a:gd name="T100" fmla="*/ 83 w 223"/>
                <a:gd name="T101" fmla="*/ 109 h 238"/>
                <a:gd name="T102" fmla="*/ 61 w 223"/>
                <a:gd name="T103" fmla="*/ 90 h 238"/>
                <a:gd name="T104" fmla="*/ 52 w 223"/>
                <a:gd name="T105" fmla="*/ 64 h 238"/>
                <a:gd name="T106" fmla="*/ 56 w 223"/>
                <a:gd name="T107" fmla="*/ 35 h 238"/>
                <a:gd name="T108" fmla="*/ 73 w 223"/>
                <a:gd name="T109" fmla="*/ 14 h 238"/>
                <a:gd name="T110" fmla="*/ 100 w 223"/>
                <a:gd name="T111" fmla="*/ 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3" h="238">
                  <a:moveTo>
                    <a:pt x="173" y="169"/>
                  </a:moveTo>
                  <a:lnTo>
                    <a:pt x="167" y="165"/>
                  </a:lnTo>
                  <a:lnTo>
                    <a:pt x="160" y="160"/>
                  </a:lnTo>
                  <a:lnTo>
                    <a:pt x="153" y="156"/>
                  </a:lnTo>
                  <a:lnTo>
                    <a:pt x="146" y="153"/>
                  </a:lnTo>
                  <a:lnTo>
                    <a:pt x="138" y="150"/>
                  </a:lnTo>
                  <a:lnTo>
                    <a:pt x="130" y="148"/>
                  </a:lnTo>
                  <a:lnTo>
                    <a:pt x="121" y="146"/>
                  </a:lnTo>
                  <a:lnTo>
                    <a:pt x="113" y="146"/>
                  </a:lnTo>
                  <a:lnTo>
                    <a:pt x="103" y="146"/>
                  </a:lnTo>
                  <a:lnTo>
                    <a:pt x="95" y="148"/>
                  </a:lnTo>
                  <a:lnTo>
                    <a:pt x="87" y="150"/>
                  </a:lnTo>
                  <a:lnTo>
                    <a:pt x="79" y="153"/>
                  </a:lnTo>
                  <a:lnTo>
                    <a:pt x="72" y="156"/>
                  </a:lnTo>
                  <a:lnTo>
                    <a:pt x="65" y="160"/>
                  </a:lnTo>
                  <a:lnTo>
                    <a:pt x="57" y="165"/>
                  </a:lnTo>
                  <a:lnTo>
                    <a:pt x="52" y="169"/>
                  </a:lnTo>
                  <a:lnTo>
                    <a:pt x="46" y="175"/>
                  </a:lnTo>
                  <a:lnTo>
                    <a:pt x="44" y="179"/>
                  </a:lnTo>
                  <a:lnTo>
                    <a:pt x="40" y="184"/>
                  </a:lnTo>
                  <a:lnTo>
                    <a:pt x="36" y="190"/>
                  </a:lnTo>
                  <a:lnTo>
                    <a:pt x="33" y="196"/>
                  </a:lnTo>
                  <a:lnTo>
                    <a:pt x="31" y="202"/>
                  </a:lnTo>
                  <a:lnTo>
                    <a:pt x="29" y="209"/>
                  </a:lnTo>
                  <a:lnTo>
                    <a:pt x="27" y="215"/>
                  </a:lnTo>
                  <a:lnTo>
                    <a:pt x="36" y="215"/>
                  </a:lnTo>
                  <a:lnTo>
                    <a:pt x="45" y="215"/>
                  </a:lnTo>
                  <a:lnTo>
                    <a:pt x="54" y="215"/>
                  </a:lnTo>
                  <a:lnTo>
                    <a:pt x="64" y="215"/>
                  </a:lnTo>
                  <a:lnTo>
                    <a:pt x="75" y="215"/>
                  </a:lnTo>
                  <a:lnTo>
                    <a:pt x="87" y="215"/>
                  </a:lnTo>
                  <a:lnTo>
                    <a:pt x="99" y="215"/>
                  </a:lnTo>
                  <a:lnTo>
                    <a:pt x="113" y="215"/>
                  </a:lnTo>
                  <a:lnTo>
                    <a:pt x="126" y="215"/>
                  </a:lnTo>
                  <a:lnTo>
                    <a:pt x="138" y="215"/>
                  </a:lnTo>
                  <a:lnTo>
                    <a:pt x="150" y="215"/>
                  </a:lnTo>
                  <a:lnTo>
                    <a:pt x="161" y="215"/>
                  </a:lnTo>
                  <a:lnTo>
                    <a:pt x="171" y="215"/>
                  </a:lnTo>
                  <a:lnTo>
                    <a:pt x="180" y="215"/>
                  </a:lnTo>
                  <a:lnTo>
                    <a:pt x="190" y="215"/>
                  </a:lnTo>
                  <a:lnTo>
                    <a:pt x="196" y="215"/>
                  </a:lnTo>
                  <a:lnTo>
                    <a:pt x="196" y="209"/>
                  </a:lnTo>
                  <a:lnTo>
                    <a:pt x="194" y="202"/>
                  </a:lnTo>
                  <a:lnTo>
                    <a:pt x="191" y="196"/>
                  </a:lnTo>
                  <a:lnTo>
                    <a:pt x="188" y="190"/>
                  </a:lnTo>
                  <a:lnTo>
                    <a:pt x="186" y="184"/>
                  </a:lnTo>
                  <a:lnTo>
                    <a:pt x="181" y="179"/>
                  </a:lnTo>
                  <a:lnTo>
                    <a:pt x="177" y="175"/>
                  </a:lnTo>
                  <a:lnTo>
                    <a:pt x="173" y="169"/>
                  </a:lnTo>
                  <a:lnTo>
                    <a:pt x="173" y="169"/>
                  </a:lnTo>
                  <a:close/>
                  <a:moveTo>
                    <a:pt x="113" y="123"/>
                  </a:moveTo>
                  <a:lnTo>
                    <a:pt x="118" y="123"/>
                  </a:lnTo>
                  <a:lnTo>
                    <a:pt x="123" y="123"/>
                  </a:lnTo>
                  <a:lnTo>
                    <a:pt x="129" y="123"/>
                  </a:lnTo>
                  <a:lnTo>
                    <a:pt x="136" y="125"/>
                  </a:lnTo>
                  <a:lnTo>
                    <a:pt x="140" y="126"/>
                  </a:lnTo>
                  <a:lnTo>
                    <a:pt x="146" y="127"/>
                  </a:lnTo>
                  <a:lnTo>
                    <a:pt x="150" y="129"/>
                  </a:lnTo>
                  <a:lnTo>
                    <a:pt x="156" y="132"/>
                  </a:lnTo>
                  <a:lnTo>
                    <a:pt x="161" y="133"/>
                  </a:lnTo>
                  <a:lnTo>
                    <a:pt x="165" y="136"/>
                  </a:lnTo>
                  <a:lnTo>
                    <a:pt x="171" y="137"/>
                  </a:lnTo>
                  <a:lnTo>
                    <a:pt x="175" y="141"/>
                  </a:lnTo>
                  <a:lnTo>
                    <a:pt x="179" y="144"/>
                  </a:lnTo>
                  <a:lnTo>
                    <a:pt x="183" y="146"/>
                  </a:lnTo>
                  <a:lnTo>
                    <a:pt x="187" y="150"/>
                  </a:lnTo>
                  <a:lnTo>
                    <a:pt x="191" y="153"/>
                  </a:lnTo>
                  <a:lnTo>
                    <a:pt x="195" y="156"/>
                  </a:lnTo>
                  <a:lnTo>
                    <a:pt x="198" y="161"/>
                  </a:lnTo>
                  <a:lnTo>
                    <a:pt x="202" y="164"/>
                  </a:lnTo>
                  <a:lnTo>
                    <a:pt x="204" y="168"/>
                  </a:lnTo>
                  <a:lnTo>
                    <a:pt x="207" y="173"/>
                  </a:lnTo>
                  <a:lnTo>
                    <a:pt x="210" y="177"/>
                  </a:lnTo>
                  <a:lnTo>
                    <a:pt x="213" y="182"/>
                  </a:lnTo>
                  <a:lnTo>
                    <a:pt x="214" y="186"/>
                  </a:lnTo>
                  <a:lnTo>
                    <a:pt x="217" y="191"/>
                  </a:lnTo>
                  <a:lnTo>
                    <a:pt x="218" y="195"/>
                  </a:lnTo>
                  <a:lnTo>
                    <a:pt x="221" y="200"/>
                  </a:lnTo>
                  <a:lnTo>
                    <a:pt x="222" y="206"/>
                  </a:lnTo>
                  <a:lnTo>
                    <a:pt x="222" y="210"/>
                  </a:lnTo>
                  <a:lnTo>
                    <a:pt x="223" y="215"/>
                  </a:lnTo>
                  <a:lnTo>
                    <a:pt x="223" y="221"/>
                  </a:lnTo>
                  <a:lnTo>
                    <a:pt x="223" y="226"/>
                  </a:lnTo>
                  <a:lnTo>
                    <a:pt x="223" y="229"/>
                  </a:lnTo>
                  <a:lnTo>
                    <a:pt x="222" y="232"/>
                  </a:lnTo>
                  <a:lnTo>
                    <a:pt x="222" y="233"/>
                  </a:lnTo>
                  <a:lnTo>
                    <a:pt x="221" y="234"/>
                  </a:lnTo>
                  <a:lnTo>
                    <a:pt x="218" y="236"/>
                  </a:lnTo>
                  <a:lnTo>
                    <a:pt x="215" y="237"/>
                  </a:lnTo>
                  <a:lnTo>
                    <a:pt x="213" y="238"/>
                  </a:lnTo>
                  <a:lnTo>
                    <a:pt x="211" y="238"/>
                  </a:lnTo>
                  <a:lnTo>
                    <a:pt x="210" y="238"/>
                  </a:lnTo>
                  <a:lnTo>
                    <a:pt x="210" y="238"/>
                  </a:lnTo>
                  <a:lnTo>
                    <a:pt x="192" y="238"/>
                  </a:lnTo>
                  <a:lnTo>
                    <a:pt x="176" y="238"/>
                  </a:lnTo>
                  <a:lnTo>
                    <a:pt x="163" y="238"/>
                  </a:lnTo>
                  <a:lnTo>
                    <a:pt x="149" y="238"/>
                  </a:lnTo>
                  <a:lnTo>
                    <a:pt x="138" y="238"/>
                  </a:lnTo>
                  <a:lnTo>
                    <a:pt x="127" y="238"/>
                  </a:lnTo>
                  <a:lnTo>
                    <a:pt x="119" y="238"/>
                  </a:lnTo>
                  <a:lnTo>
                    <a:pt x="113" y="238"/>
                  </a:lnTo>
                  <a:lnTo>
                    <a:pt x="106" y="238"/>
                  </a:lnTo>
                  <a:lnTo>
                    <a:pt x="96" y="238"/>
                  </a:lnTo>
                  <a:lnTo>
                    <a:pt x="87" y="238"/>
                  </a:lnTo>
                  <a:lnTo>
                    <a:pt x="76" y="238"/>
                  </a:lnTo>
                  <a:lnTo>
                    <a:pt x="63" y="238"/>
                  </a:lnTo>
                  <a:lnTo>
                    <a:pt x="48" y="238"/>
                  </a:lnTo>
                  <a:lnTo>
                    <a:pt x="31" y="238"/>
                  </a:lnTo>
                  <a:lnTo>
                    <a:pt x="14" y="238"/>
                  </a:lnTo>
                  <a:lnTo>
                    <a:pt x="11" y="238"/>
                  </a:lnTo>
                  <a:lnTo>
                    <a:pt x="9" y="237"/>
                  </a:lnTo>
                  <a:lnTo>
                    <a:pt x="7" y="236"/>
                  </a:lnTo>
                  <a:lnTo>
                    <a:pt x="6" y="234"/>
                  </a:lnTo>
                  <a:lnTo>
                    <a:pt x="3" y="233"/>
                  </a:lnTo>
                  <a:lnTo>
                    <a:pt x="2" y="232"/>
                  </a:lnTo>
                  <a:lnTo>
                    <a:pt x="2" y="229"/>
                  </a:lnTo>
                  <a:lnTo>
                    <a:pt x="2" y="226"/>
                  </a:lnTo>
                  <a:lnTo>
                    <a:pt x="0" y="226"/>
                  </a:lnTo>
                  <a:lnTo>
                    <a:pt x="2" y="221"/>
                  </a:lnTo>
                  <a:lnTo>
                    <a:pt x="2" y="215"/>
                  </a:lnTo>
                  <a:lnTo>
                    <a:pt x="2" y="210"/>
                  </a:lnTo>
                  <a:lnTo>
                    <a:pt x="3" y="206"/>
                  </a:lnTo>
                  <a:lnTo>
                    <a:pt x="6" y="200"/>
                  </a:lnTo>
                  <a:lnTo>
                    <a:pt x="7" y="195"/>
                  </a:lnTo>
                  <a:lnTo>
                    <a:pt x="9" y="191"/>
                  </a:lnTo>
                  <a:lnTo>
                    <a:pt x="10" y="186"/>
                  </a:lnTo>
                  <a:lnTo>
                    <a:pt x="13" y="182"/>
                  </a:lnTo>
                  <a:lnTo>
                    <a:pt x="15" y="177"/>
                  </a:lnTo>
                  <a:lnTo>
                    <a:pt x="18" y="173"/>
                  </a:lnTo>
                  <a:lnTo>
                    <a:pt x="21" y="168"/>
                  </a:lnTo>
                  <a:lnTo>
                    <a:pt x="23" y="164"/>
                  </a:lnTo>
                  <a:lnTo>
                    <a:pt x="27" y="161"/>
                  </a:lnTo>
                  <a:lnTo>
                    <a:pt x="30" y="156"/>
                  </a:lnTo>
                  <a:lnTo>
                    <a:pt x="34" y="153"/>
                  </a:lnTo>
                  <a:lnTo>
                    <a:pt x="38" y="150"/>
                  </a:lnTo>
                  <a:lnTo>
                    <a:pt x="42" y="146"/>
                  </a:lnTo>
                  <a:lnTo>
                    <a:pt x="46" y="144"/>
                  </a:lnTo>
                  <a:lnTo>
                    <a:pt x="50" y="141"/>
                  </a:lnTo>
                  <a:lnTo>
                    <a:pt x="54" y="137"/>
                  </a:lnTo>
                  <a:lnTo>
                    <a:pt x="60" y="136"/>
                  </a:lnTo>
                  <a:lnTo>
                    <a:pt x="64" y="133"/>
                  </a:lnTo>
                  <a:lnTo>
                    <a:pt x="69" y="132"/>
                  </a:lnTo>
                  <a:lnTo>
                    <a:pt x="73" y="129"/>
                  </a:lnTo>
                  <a:lnTo>
                    <a:pt x="79" y="127"/>
                  </a:lnTo>
                  <a:lnTo>
                    <a:pt x="84" y="126"/>
                  </a:lnTo>
                  <a:lnTo>
                    <a:pt x="90" y="125"/>
                  </a:lnTo>
                  <a:lnTo>
                    <a:pt x="95" y="123"/>
                  </a:lnTo>
                  <a:lnTo>
                    <a:pt x="102" y="123"/>
                  </a:lnTo>
                  <a:lnTo>
                    <a:pt x="107" y="123"/>
                  </a:lnTo>
                  <a:lnTo>
                    <a:pt x="113" y="123"/>
                  </a:lnTo>
                  <a:lnTo>
                    <a:pt x="113" y="123"/>
                  </a:lnTo>
                  <a:close/>
                  <a:moveTo>
                    <a:pt x="138" y="34"/>
                  </a:moveTo>
                  <a:lnTo>
                    <a:pt x="136" y="31"/>
                  </a:lnTo>
                  <a:lnTo>
                    <a:pt x="133" y="30"/>
                  </a:lnTo>
                  <a:lnTo>
                    <a:pt x="130" y="29"/>
                  </a:lnTo>
                  <a:lnTo>
                    <a:pt x="126" y="27"/>
                  </a:lnTo>
                  <a:lnTo>
                    <a:pt x="123" y="26"/>
                  </a:lnTo>
                  <a:lnTo>
                    <a:pt x="119" y="25"/>
                  </a:lnTo>
                  <a:lnTo>
                    <a:pt x="117" y="25"/>
                  </a:lnTo>
                  <a:lnTo>
                    <a:pt x="113" y="25"/>
                  </a:lnTo>
                  <a:lnTo>
                    <a:pt x="109" y="25"/>
                  </a:lnTo>
                  <a:lnTo>
                    <a:pt x="104" y="25"/>
                  </a:lnTo>
                  <a:lnTo>
                    <a:pt x="102" y="26"/>
                  </a:lnTo>
                  <a:lnTo>
                    <a:pt x="98" y="27"/>
                  </a:lnTo>
                  <a:lnTo>
                    <a:pt x="95" y="29"/>
                  </a:lnTo>
                  <a:lnTo>
                    <a:pt x="92" y="30"/>
                  </a:lnTo>
                  <a:lnTo>
                    <a:pt x="90" y="31"/>
                  </a:lnTo>
                  <a:lnTo>
                    <a:pt x="87" y="34"/>
                  </a:lnTo>
                  <a:lnTo>
                    <a:pt x="84" y="37"/>
                  </a:lnTo>
                  <a:lnTo>
                    <a:pt x="83" y="40"/>
                  </a:lnTo>
                  <a:lnTo>
                    <a:pt x="80" y="42"/>
                  </a:lnTo>
                  <a:lnTo>
                    <a:pt x="79" y="45"/>
                  </a:lnTo>
                  <a:lnTo>
                    <a:pt x="77" y="48"/>
                  </a:lnTo>
                  <a:lnTo>
                    <a:pt x="76" y="52"/>
                  </a:lnTo>
                  <a:lnTo>
                    <a:pt x="76" y="54"/>
                  </a:lnTo>
                  <a:lnTo>
                    <a:pt x="76" y="58"/>
                  </a:lnTo>
                  <a:lnTo>
                    <a:pt x="76" y="61"/>
                  </a:lnTo>
                  <a:lnTo>
                    <a:pt x="76" y="65"/>
                  </a:lnTo>
                  <a:lnTo>
                    <a:pt x="77" y="68"/>
                  </a:lnTo>
                  <a:lnTo>
                    <a:pt x="79" y="71"/>
                  </a:lnTo>
                  <a:lnTo>
                    <a:pt x="80" y="75"/>
                  </a:lnTo>
                  <a:lnTo>
                    <a:pt x="83" y="77"/>
                  </a:lnTo>
                  <a:lnTo>
                    <a:pt x="84" y="80"/>
                  </a:lnTo>
                  <a:lnTo>
                    <a:pt x="87" y="81"/>
                  </a:lnTo>
                  <a:lnTo>
                    <a:pt x="90" y="84"/>
                  </a:lnTo>
                  <a:lnTo>
                    <a:pt x="92" y="87"/>
                  </a:lnTo>
                  <a:lnTo>
                    <a:pt x="95" y="88"/>
                  </a:lnTo>
                  <a:lnTo>
                    <a:pt x="98" y="90"/>
                  </a:lnTo>
                  <a:lnTo>
                    <a:pt x="102" y="91"/>
                  </a:lnTo>
                  <a:lnTo>
                    <a:pt x="104" y="91"/>
                  </a:lnTo>
                  <a:lnTo>
                    <a:pt x="109" y="92"/>
                  </a:lnTo>
                  <a:lnTo>
                    <a:pt x="113" y="92"/>
                  </a:lnTo>
                  <a:lnTo>
                    <a:pt x="117" y="92"/>
                  </a:lnTo>
                  <a:lnTo>
                    <a:pt x="119" y="91"/>
                  </a:lnTo>
                  <a:lnTo>
                    <a:pt x="123" y="91"/>
                  </a:lnTo>
                  <a:lnTo>
                    <a:pt x="126" y="90"/>
                  </a:lnTo>
                  <a:lnTo>
                    <a:pt x="130" y="88"/>
                  </a:lnTo>
                  <a:lnTo>
                    <a:pt x="133" y="87"/>
                  </a:lnTo>
                  <a:lnTo>
                    <a:pt x="136" y="84"/>
                  </a:lnTo>
                  <a:lnTo>
                    <a:pt x="138" y="81"/>
                  </a:lnTo>
                  <a:lnTo>
                    <a:pt x="141" y="80"/>
                  </a:lnTo>
                  <a:lnTo>
                    <a:pt x="142" y="77"/>
                  </a:lnTo>
                  <a:lnTo>
                    <a:pt x="145" y="75"/>
                  </a:lnTo>
                  <a:lnTo>
                    <a:pt x="146" y="71"/>
                  </a:lnTo>
                  <a:lnTo>
                    <a:pt x="148" y="68"/>
                  </a:lnTo>
                  <a:lnTo>
                    <a:pt x="148" y="65"/>
                  </a:lnTo>
                  <a:lnTo>
                    <a:pt x="149" y="61"/>
                  </a:lnTo>
                  <a:lnTo>
                    <a:pt x="149" y="58"/>
                  </a:lnTo>
                  <a:lnTo>
                    <a:pt x="149" y="54"/>
                  </a:lnTo>
                  <a:lnTo>
                    <a:pt x="148" y="52"/>
                  </a:lnTo>
                  <a:lnTo>
                    <a:pt x="148" y="48"/>
                  </a:lnTo>
                  <a:lnTo>
                    <a:pt x="146" y="45"/>
                  </a:lnTo>
                  <a:lnTo>
                    <a:pt x="145" y="42"/>
                  </a:lnTo>
                  <a:lnTo>
                    <a:pt x="142" y="40"/>
                  </a:lnTo>
                  <a:lnTo>
                    <a:pt x="141" y="37"/>
                  </a:lnTo>
                  <a:lnTo>
                    <a:pt x="138" y="34"/>
                  </a:lnTo>
                  <a:lnTo>
                    <a:pt x="138" y="34"/>
                  </a:lnTo>
                  <a:close/>
                  <a:moveTo>
                    <a:pt x="113" y="0"/>
                  </a:moveTo>
                  <a:lnTo>
                    <a:pt x="118" y="0"/>
                  </a:lnTo>
                  <a:lnTo>
                    <a:pt x="125" y="2"/>
                  </a:lnTo>
                  <a:lnTo>
                    <a:pt x="130" y="3"/>
                  </a:lnTo>
                  <a:lnTo>
                    <a:pt x="137" y="4"/>
                  </a:lnTo>
                  <a:lnTo>
                    <a:pt x="142" y="7"/>
                  </a:lnTo>
                  <a:lnTo>
                    <a:pt x="148" y="11"/>
                  </a:lnTo>
                  <a:lnTo>
                    <a:pt x="152" y="14"/>
                  </a:lnTo>
                  <a:lnTo>
                    <a:pt x="156" y="17"/>
                  </a:lnTo>
                  <a:lnTo>
                    <a:pt x="160" y="22"/>
                  </a:lnTo>
                  <a:lnTo>
                    <a:pt x="164" y="26"/>
                  </a:lnTo>
                  <a:lnTo>
                    <a:pt x="167" y="30"/>
                  </a:lnTo>
                  <a:lnTo>
                    <a:pt x="169" y="35"/>
                  </a:lnTo>
                  <a:lnTo>
                    <a:pt x="172" y="41"/>
                  </a:lnTo>
                  <a:lnTo>
                    <a:pt x="173" y="46"/>
                  </a:lnTo>
                  <a:lnTo>
                    <a:pt x="173" y="52"/>
                  </a:lnTo>
                  <a:lnTo>
                    <a:pt x="175" y="58"/>
                  </a:lnTo>
                  <a:lnTo>
                    <a:pt x="173" y="64"/>
                  </a:lnTo>
                  <a:lnTo>
                    <a:pt x="173" y="69"/>
                  </a:lnTo>
                  <a:lnTo>
                    <a:pt x="172" y="75"/>
                  </a:lnTo>
                  <a:lnTo>
                    <a:pt x="169" y="80"/>
                  </a:lnTo>
                  <a:lnTo>
                    <a:pt x="167" y="86"/>
                  </a:lnTo>
                  <a:lnTo>
                    <a:pt x="164" y="90"/>
                  </a:lnTo>
                  <a:lnTo>
                    <a:pt x="160" y="95"/>
                  </a:lnTo>
                  <a:lnTo>
                    <a:pt x="156" y="99"/>
                  </a:lnTo>
                  <a:lnTo>
                    <a:pt x="152" y="102"/>
                  </a:lnTo>
                  <a:lnTo>
                    <a:pt x="148" y="106"/>
                  </a:lnTo>
                  <a:lnTo>
                    <a:pt x="142" y="109"/>
                  </a:lnTo>
                  <a:lnTo>
                    <a:pt x="137" y="111"/>
                  </a:lnTo>
                  <a:lnTo>
                    <a:pt x="130" y="113"/>
                  </a:lnTo>
                  <a:lnTo>
                    <a:pt x="125" y="114"/>
                  </a:lnTo>
                  <a:lnTo>
                    <a:pt x="118" y="115"/>
                  </a:lnTo>
                  <a:lnTo>
                    <a:pt x="113" y="115"/>
                  </a:lnTo>
                  <a:lnTo>
                    <a:pt x="106" y="115"/>
                  </a:lnTo>
                  <a:lnTo>
                    <a:pt x="100" y="114"/>
                  </a:lnTo>
                  <a:lnTo>
                    <a:pt x="94" y="113"/>
                  </a:lnTo>
                  <a:lnTo>
                    <a:pt x="88" y="111"/>
                  </a:lnTo>
                  <a:lnTo>
                    <a:pt x="83" y="109"/>
                  </a:lnTo>
                  <a:lnTo>
                    <a:pt x="77" y="106"/>
                  </a:lnTo>
                  <a:lnTo>
                    <a:pt x="73" y="102"/>
                  </a:lnTo>
                  <a:lnTo>
                    <a:pt x="68" y="99"/>
                  </a:lnTo>
                  <a:lnTo>
                    <a:pt x="65" y="95"/>
                  </a:lnTo>
                  <a:lnTo>
                    <a:pt x="61" y="90"/>
                  </a:lnTo>
                  <a:lnTo>
                    <a:pt x="57" y="86"/>
                  </a:lnTo>
                  <a:lnTo>
                    <a:pt x="56" y="80"/>
                  </a:lnTo>
                  <a:lnTo>
                    <a:pt x="53" y="75"/>
                  </a:lnTo>
                  <a:lnTo>
                    <a:pt x="52" y="69"/>
                  </a:lnTo>
                  <a:lnTo>
                    <a:pt x="52" y="64"/>
                  </a:lnTo>
                  <a:lnTo>
                    <a:pt x="50" y="58"/>
                  </a:lnTo>
                  <a:lnTo>
                    <a:pt x="52" y="52"/>
                  </a:lnTo>
                  <a:lnTo>
                    <a:pt x="52" y="46"/>
                  </a:lnTo>
                  <a:lnTo>
                    <a:pt x="53" y="41"/>
                  </a:lnTo>
                  <a:lnTo>
                    <a:pt x="56" y="35"/>
                  </a:lnTo>
                  <a:lnTo>
                    <a:pt x="57" y="30"/>
                  </a:lnTo>
                  <a:lnTo>
                    <a:pt x="61" y="26"/>
                  </a:lnTo>
                  <a:lnTo>
                    <a:pt x="65" y="22"/>
                  </a:lnTo>
                  <a:lnTo>
                    <a:pt x="68" y="17"/>
                  </a:lnTo>
                  <a:lnTo>
                    <a:pt x="73" y="14"/>
                  </a:lnTo>
                  <a:lnTo>
                    <a:pt x="77" y="11"/>
                  </a:lnTo>
                  <a:lnTo>
                    <a:pt x="83" y="7"/>
                  </a:lnTo>
                  <a:lnTo>
                    <a:pt x="88" y="4"/>
                  </a:lnTo>
                  <a:lnTo>
                    <a:pt x="94" y="3"/>
                  </a:lnTo>
                  <a:lnTo>
                    <a:pt x="100" y="2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4710113" y="2555875"/>
              <a:ext cx="354013" cy="377825"/>
            </a:xfrm>
            <a:custGeom>
              <a:avLst/>
              <a:gdLst>
                <a:gd name="T0" fmla="*/ 145 w 223"/>
                <a:gd name="T1" fmla="*/ 153 h 238"/>
                <a:gd name="T2" fmla="*/ 103 w 223"/>
                <a:gd name="T3" fmla="*/ 146 h 238"/>
                <a:gd name="T4" fmla="*/ 64 w 223"/>
                <a:gd name="T5" fmla="*/ 160 h 238"/>
                <a:gd name="T6" fmla="*/ 39 w 223"/>
                <a:gd name="T7" fmla="*/ 184 h 238"/>
                <a:gd name="T8" fmla="*/ 27 w 223"/>
                <a:gd name="T9" fmla="*/ 215 h 238"/>
                <a:gd name="T10" fmla="*/ 74 w 223"/>
                <a:gd name="T11" fmla="*/ 215 h 238"/>
                <a:gd name="T12" fmla="*/ 138 w 223"/>
                <a:gd name="T13" fmla="*/ 215 h 238"/>
                <a:gd name="T14" fmla="*/ 188 w 223"/>
                <a:gd name="T15" fmla="*/ 215 h 238"/>
                <a:gd name="T16" fmla="*/ 188 w 223"/>
                <a:gd name="T17" fmla="*/ 190 h 238"/>
                <a:gd name="T18" fmla="*/ 172 w 223"/>
                <a:gd name="T19" fmla="*/ 169 h 238"/>
                <a:gd name="T20" fmla="*/ 134 w 223"/>
                <a:gd name="T21" fmla="*/ 125 h 238"/>
                <a:gd name="T22" fmla="*/ 160 w 223"/>
                <a:gd name="T23" fmla="*/ 133 h 238"/>
                <a:gd name="T24" fmla="*/ 182 w 223"/>
                <a:gd name="T25" fmla="*/ 146 h 238"/>
                <a:gd name="T26" fmla="*/ 201 w 223"/>
                <a:gd name="T27" fmla="*/ 164 h 238"/>
                <a:gd name="T28" fmla="*/ 214 w 223"/>
                <a:gd name="T29" fmla="*/ 186 h 238"/>
                <a:gd name="T30" fmla="*/ 222 w 223"/>
                <a:gd name="T31" fmla="*/ 210 h 238"/>
                <a:gd name="T32" fmla="*/ 222 w 223"/>
                <a:gd name="T33" fmla="*/ 232 h 238"/>
                <a:gd name="T34" fmla="*/ 212 w 223"/>
                <a:gd name="T35" fmla="*/ 238 h 238"/>
                <a:gd name="T36" fmla="*/ 176 w 223"/>
                <a:gd name="T37" fmla="*/ 238 h 238"/>
                <a:gd name="T38" fmla="*/ 119 w 223"/>
                <a:gd name="T39" fmla="*/ 238 h 238"/>
                <a:gd name="T40" fmla="*/ 74 w 223"/>
                <a:gd name="T41" fmla="*/ 238 h 238"/>
                <a:gd name="T42" fmla="*/ 11 w 223"/>
                <a:gd name="T43" fmla="*/ 238 h 238"/>
                <a:gd name="T44" fmla="*/ 1 w 223"/>
                <a:gd name="T45" fmla="*/ 232 h 238"/>
                <a:gd name="T46" fmla="*/ 1 w 223"/>
                <a:gd name="T47" fmla="*/ 215 h 238"/>
                <a:gd name="T48" fmla="*/ 7 w 223"/>
                <a:gd name="T49" fmla="*/ 191 h 238"/>
                <a:gd name="T50" fmla="*/ 19 w 223"/>
                <a:gd name="T51" fmla="*/ 168 h 238"/>
                <a:gd name="T52" fmla="*/ 38 w 223"/>
                <a:gd name="T53" fmla="*/ 150 h 238"/>
                <a:gd name="T54" fmla="*/ 58 w 223"/>
                <a:gd name="T55" fmla="*/ 136 h 238"/>
                <a:gd name="T56" fmla="*/ 84 w 223"/>
                <a:gd name="T57" fmla="*/ 126 h 238"/>
                <a:gd name="T58" fmla="*/ 112 w 223"/>
                <a:gd name="T59" fmla="*/ 123 h 238"/>
                <a:gd name="T60" fmla="*/ 128 w 223"/>
                <a:gd name="T61" fmla="*/ 29 h 238"/>
                <a:gd name="T62" fmla="*/ 112 w 223"/>
                <a:gd name="T63" fmla="*/ 25 h 238"/>
                <a:gd name="T64" fmla="*/ 95 w 223"/>
                <a:gd name="T65" fmla="*/ 29 h 238"/>
                <a:gd name="T66" fmla="*/ 83 w 223"/>
                <a:gd name="T67" fmla="*/ 40 h 238"/>
                <a:gd name="T68" fmla="*/ 76 w 223"/>
                <a:gd name="T69" fmla="*/ 54 h 238"/>
                <a:gd name="T70" fmla="*/ 78 w 223"/>
                <a:gd name="T71" fmla="*/ 71 h 238"/>
                <a:gd name="T72" fmla="*/ 88 w 223"/>
                <a:gd name="T73" fmla="*/ 84 h 238"/>
                <a:gd name="T74" fmla="*/ 104 w 223"/>
                <a:gd name="T75" fmla="*/ 91 h 238"/>
                <a:gd name="T76" fmla="*/ 123 w 223"/>
                <a:gd name="T77" fmla="*/ 91 h 238"/>
                <a:gd name="T78" fmla="*/ 138 w 223"/>
                <a:gd name="T79" fmla="*/ 81 h 238"/>
                <a:gd name="T80" fmla="*/ 146 w 223"/>
                <a:gd name="T81" fmla="*/ 68 h 238"/>
                <a:gd name="T82" fmla="*/ 147 w 223"/>
                <a:gd name="T83" fmla="*/ 52 h 238"/>
                <a:gd name="T84" fmla="*/ 139 w 223"/>
                <a:gd name="T85" fmla="*/ 37 h 238"/>
                <a:gd name="T86" fmla="*/ 124 w 223"/>
                <a:gd name="T87" fmla="*/ 2 h 238"/>
                <a:gd name="T88" fmla="*/ 151 w 223"/>
                <a:gd name="T89" fmla="*/ 14 h 238"/>
                <a:gd name="T90" fmla="*/ 169 w 223"/>
                <a:gd name="T91" fmla="*/ 35 h 238"/>
                <a:gd name="T92" fmla="*/ 173 w 223"/>
                <a:gd name="T93" fmla="*/ 64 h 238"/>
                <a:gd name="T94" fmla="*/ 162 w 223"/>
                <a:gd name="T95" fmla="*/ 90 h 238"/>
                <a:gd name="T96" fmla="*/ 141 w 223"/>
                <a:gd name="T97" fmla="*/ 109 h 238"/>
                <a:gd name="T98" fmla="*/ 112 w 223"/>
                <a:gd name="T99" fmla="*/ 115 h 238"/>
                <a:gd name="T100" fmla="*/ 83 w 223"/>
                <a:gd name="T101" fmla="*/ 109 h 238"/>
                <a:gd name="T102" fmla="*/ 61 w 223"/>
                <a:gd name="T103" fmla="*/ 90 h 238"/>
                <a:gd name="T104" fmla="*/ 50 w 223"/>
                <a:gd name="T105" fmla="*/ 64 h 238"/>
                <a:gd name="T106" fmla="*/ 54 w 223"/>
                <a:gd name="T107" fmla="*/ 35 h 238"/>
                <a:gd name="T108" fmla="*/ 73 w 223"/>
                <a:gd name="T109" fmla="*/ 14 h 238"/>
                <a:gd name="T110" fmla="*/ 99 w 223"/>
                <a:gd name="T111" fmla="*/ 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3" h="238">
                  <a:moveTo>
                    <a:pt x="172" y="169"/>
                  </a:moveTo>
                  <a:lnTo>
                    <a:pt x="166" y="165"/>
                  </a:lnTo>
                  <a:lnTo>
                    <a:pt x="160" y="160"/>
                  </a:lnTo>
                  <a:lnTo>
                    <a:pt x="151" y="156"/>
                  </a:lnTo>
                  <a:lnTo>
                    <a:pt x="145" y="153"/>
                  </a:lnTo>
                  <a:lnTo>
                    <a:pt x="137" y="150"/>
                  </a:lnTo>
                  <a:lnTo>
                    <a:pt x="128" y="148"/>
                  </a:lnTo>
                  <a:lnTo>
                    <a:pt x="120" y="146"/>
                  </a:lnTo>
                  <a:lnTo>
                    <a:pt x="112" y="146"/>
                  </a:lnTo>
                  <a:lnTo>
                    <a:pt x="103" y="146"/>
                  </a:lnTo>
                  <a:lnTo>
                    <a:pt x="95" y="148"/>
                  </a:lnTo>
                  <a:lnTo>
                    <a:pt x="87" y="150"/>
                  </a:lnTo>
                  <a:lnTo>
                    <a:pt x="78" y="153"/>
                  </a:lnTo>
                  <a:lnTo>
                    <a:pt x="72" y="156"/>
                  </a:lnTo>
                  <a:lnTo>
                    <a:pt x="64" y="160"/>
                  </a:lnTo>
                  <a:lnTo>
                    <a:pt x="57" y="165"/>
                  </a:lnTo>
                  <a:lnTo>
                    <a:pt x="51" y="169"/>
                  </a:lnTo>
                  <a:lnTo>
                    <a:pt x="46" y="175"/>
                  </a:lnTo>
                  <a:lnTo>
                    <a:pt x="42" y="179"/>
                  </a:lnTo>
                  <a:lnTo>
                    <a:pt x="39" y="184"/>
                  </a:lnTo>
                  <a:lnTo>
                    <a:pt x="35" y="190"/>
                  </a:lnTo>
                  <a:lnTo>
                    <a:pt x="33" y="196"/>
                  </a:lnTo>
                  <a:lnTo>
                    <a:pt x="30" y="202"/>
                  </a:lnTo>
                  <a:lnTo>
                    <a:pt x="28" y="209"/>
                  </a:lnTo>
                  <a:lnTo>
                    <a:pt x="27" y="215"/>
                  </a:lnTo>
                  <a:lnTo>
                    <a:pt x="35" y="215"/>
                  </a:lnTo>
                  <a:lnTo>
                    <a:pt x="43" y="215"/>
                  </a:lnTo>
                  <a:lnTo>
                    <a:pt x="53" y="215"/>
                  </a:lnTo>
                  <a:lnTo>
                    <a:pt x="64" y="215"/>
                  </a:lnTo>
                  <a:lnTo>
                    <a:pt x="74" y="215"/>
                  </a:lnTo>
                  <a:lnTo>
                    <a:pt x="87" y="215"/>
                  </a:lnTo>
                  <a:lnTo>
                    <a:pt x="99" y="215"/>
                  </a:lnTo>
                  <a:lnTo>
                    <a:pt x="112" y="215"/>
                  </a:lnTo>
                  <a:lnTo>
                    <a:pt x="126" y="215"/>
                  </a:lnTo>
                  <a:lnTo>
                    <a:pt x="138" y="215"/>
                  </a:lnTo>
                  <a:lnTo>
                    <a:pt x="149" y="215"/>
                  </a:lnTo>
                  <a:lnTo>
                    <a:pt x="160" y="215"/>
                  </a:lnTo>
                  <a:lnTo>
                    <a:pt x="170" y="215"/>
                  </a:lnTo>
                  <a:lnTo>
                    <a:pt x="180" y="215"/>
                  </a:lnTo>
                  <a:lnTo>
                    <a:pt x="188" y="215"/>
                  </a:lnTo>
                  <a:lnTo>
                    <a:pt x="196" y="215"/>
                  </a:lnTo>
                  <a:lnTo>
                    <a:pt x="195" y="209"/>
                  </a:lnTo>
                  <a:lnTo>
                    <a:pt x="193" y="202"/>
                  </a:lnTo>
                  <a:lnTo>
                    <a:pt x="191" y="196"/>
                  </a:lnTo>
                  <a:lnTo>
                    <a:pt x="188" y="190"/>
                  </a:lnTo>
                  <a:lnTo>
                    <a:pt x="184" y="184"/>
                  </a:lnTo>
                  <a:lnTo>
                    <a:pt x="181" y="179"/>
                  </a:lnTo>
                  <a:lnTo>
                    <a:pt x="177" y="175"/>
                  </a:lnTo>
                  <a:lnTo>
                    <a:pt x="172" y="169"/>
                  </a:lnTo>
                  <a:lnTo>
                    <a:pt x="172" y="169"/>
                  </a:lnTo>
                  <a:close/>
                  <a:moveTo>
                    <a:pt x="112" y="123"/>
                  </a:moveTo>
                  <a:lnTo>
                    <a:pt x="118" y="123"/>
                  </a:lnTo>
                  <a:lnTo>
                    <a:pt x="123" y="123"/>
                  </a:lnTo>
                  <a:lnTo>
                    <a:pt x="128" y="123"/>
                  </a:lnTo>
                  <a:lnTo>
                    <a:pt x="134" y="125"/>
                  </a:lnTo>
                  <a:lnTo>
                    <a:pt x="139" y="126"/>
                  </a:lnTo>
                  <a:lnTo>
                    <a:pt x="145" y="127"/>
                  </a:lnTo>
                  <a:lnTo>
                    <a:pt x="150" y="129"/>
                  </a:lnTo>
                  <a:lnTo>
                    <a:pt x="155" y="132"/>
                  </a:lnTo>
                  <a:lnTo>
                    <a:pt x="160" y="133"/>
                  </a:lnTo>
                  <a:lnTo>
                    <a:pt x="165" y="136"/>
                  </a:lnTo>
                  <a:lnTo>
                    <a:pt x="169" y="137"/>
                  </a:lnTo>
                  <a:lnTo>
                    <a:pt x="173" y="141"/>
                  </a:lnTo>
                  <a:lnTo>
                    <a:pt x="178" y="144"/>
                  </a:lnTo>
                  <a:lnTo>
                    <a:pt x="182" y="146"/>
                  </a:lnTo>
                  <a:lnTo>
                    <a:pt x="187" y="150"/>
                  </a:lnTo>
                  <a:lnTo>
                    <a:pt x="191" y="153"/>
                  </a:lnTo>
                  <a:lnTo>
                    <a:pt x="193" y="156"/>
                  </a:lnTo>
                  <a:lnTo>
                    <a:pt x="197" y="161"/>
                  </a:lnTo>
                  <a:lnTo>
                    <a:pt x="201" y="164"/>
                  </a:lnTo>
                  <a:lnTo>
                    <a:pt x="204" y="168"/>
                  </a:lnTo>
                  <a:lnTo>
                    <a:pt x="207" y="173"/>
                  </a:lnTo>
                  <a:lnTo>
                    <a:pt x="210" y="177"/>
                  </a:lnTo>
                  <a:lnTo>
                    <a:pt x="212" y="182"/>
                  </a:lnTo>
                  <a:lnTo>
                    <a:pt x="214" y="186"/>
                  </a:lnTo>
                  <a:lnTo>
                    <a:pt x="216" y="191"/>
                  </a:lnTo>
                  <a:lnTo>
                    <a:pt x="218" y="195"/>
                  </a:lnTo>
                  <a:lnTo>
                    <a:pt x="219" y="200"/>
                  </a:lnTo>
                  <a:lnTo>
                    <a:pt x="220" y="206"/>
                  </a:lnTo>
                  <a:lnTo>
                    <a:pt x="222" y="210"/>
                  </a:lnTo>
                  <a:lnTo>
                    <a:pt x="222" y="215"/>
                  </a:lnTo>
                  <a:lnTo>
                    <a:pt x="223" y="221"/>
                  </a:lnTo>
                  <a:lnTo>
                    <a:pt x="223" y="226"/>
                  </a:lnTo>
                  <a:lnTo>
                    <a:pt x="222" y="229"/>
                  </a:lnTo>
                  <a:lnTo>
                    <a:pt x="222" y="232"/>
                  </a:lnTo>
                  <a:lnTo>
                    <a:pt x="220" y="233"/>
                  </a:lnTo>
                  <a:lnTo>
                    <a:pt x="219" y="234"/>
                  </a:lnTo>
                  <a:lnTo>
                    <a:pt x="218" y="236"/>
                  </a:lnTo>
                  <a:lnTo>
                    <a:pt x="215" y="237"/>
                  </a:lnTo>
                  <a:lnTo>
                    <a:pt x="212" y="238"/>
                  </a:lnTo>
                  <a:lnTo>
                    <a:pt x="210" y="238"/>
                  </a:lnTo>
                  <a:lnTo>
                    <a:pt x="210" y="238"/>
                  </a:lnTo>
                  <a:lnTo>
                    <a:pt x="210" y="238"/>
                  </a:lnTo>
                  <a:lnTo>
                    <a:pt x="192" y="238"/>
                  </a:lnTo>
                  <a:lnTo>
                    <a:pt x="176" y="238"/>
                  </a:lnTo>
                  <a:lnTo>
                    <a:pt x="161" y="238"/>
                  </a:lnTo>
                  <a:lnTo>
                    <a:pt x="149" y="238"/>
                  </a:lnTo>
                  <a:lnTo>
                    <a:pt x="137" y="238"/>
                  </a:lnTo>
                  <a:lnTo>
                    <a:pt x="127" y="238"/>
                  </a:lnTo>
                  <a:lnTo>
                    <a:pt x="119" y="238"/>
                  </a:lnTo>
                  <a:lnTo>
                    <a:pt x="112" y="238"/>
                  </a:lnTo>
                  <a:lnTo>
                    <a:pt x="104" y="238"/>
                  </a:lnTo>
                  <a:lnTo>
                    <a:pt x="96" y="238"/>
                  </a:lnTo>
                  <a:lnTo>
                    <a:pt x="87" y="238"/>
                  </a:lnTo>
                  <a:lnTo>
                    <a:pt x="74" y="238"/>
                  </a:lnTo>
                  <a:lnTo>
                    <a:pt x="62" y="238"/>
                  </a:lnTo>
                  <a:lnTo>
                    <a:pt x="47" y="238"/>
                  </a:lnTo>
                  <a:lnTo>
                    <a:pt x="31" y="238"/>
                  </a:lnTo>
                  <a:lnTo>
                    <a:pt x="14" y="238"/>
                  </a:lnTo>
                  <a:lnTo>
                    <a:pt x="11" y="238"/>
                  </a:lnTo>
                  <a:lnTo>
                    <a:pt x="8" y="237"/>
                  </a:lnTo>
                  <a:lnTo>
                    <a:pt x="7" y="236"/>
                  </a:lnTo>
                  <a:lnTo>
                    <a:pt x="4" y="234"/>
                  </a:lnTo>
                  <a:lnTo>
                    <a:pt x="3" y="233"/>
                  </a:lnTo>
                  <a:lnTo>
                    <a:pt x="1" y="232"/>
                  </a:lnTo>
                  <a:lnTo>
                    <a:pt x="1" y="22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1" y="221"/>
                  </a:lnTo>
                  <a:lnTo>
                    <a:pt x="1" y="215"/>
                  </a:lnTo>
                  <a:lnTo>
                    <a:pt x="1" y="210"/>
                  </a:lnTo>
                  <a:lnTo>
                    <a:pt x="3" y="206"/>
                  </a:lnTo>
                  <a:lnTo>
                    <a:pt x="4" y="200"/>
                  </a:lnTo>
                  <a:lnTo>
                    <a:pt x="5" y="195"/>
                  </a:lnTo>
                  <a:lnTo>
                    <a:pt x="7" y="191"/>
                  </a:lnTo>
                  <a:lnTo>
                    <a:pt x="10" y="186"/>
                  </a:lnTo>
                  <a:lnTo>
                    <a:pt x="12" y="182"/>
                  </a:lnTo>
                  <a:lnTo>
                    <a:pt x="15" y="177"/>
                  </a:lnTo>
                  <a:lnTo>
                    <a:pt x="16" y="173"/>
                  </a:lnTo>
                  <a:lnTo>
                    <a:pt x="19" y="168"/>
                  </a:lnTo>
                  <a:lnTo>
                    <a:pt x="22" y="164"/>
                  </a:lnTo>
                  <a:lnTo>
                    <a:pt x="26" y="161"/>
                  </a:lnTo>
                  <a:lnTo>
                    <a:pt x="30" y="156"/>
                  </a:lnTo>
                  <a:lnTo>
                    <a:pt x="33" y="153"/>
                  </a:lnTo>
                  <a:lnTo>
                    <a:pt x="38" y="150"/>
                  </a:lnTo>
                  <a:lnTo>
                    <a:pt x="41" y="146"/>
                  </a:lnTo>
                  <a:lnTo>
                    <a:pt x="45" y="144"/>
                  </a:lnTo>
                  <a:lnTo>
                    <a:pt x="50" y="141"/>
                  </a:lnTo>
                  <a:lnTo>
                    <a:pt x="54" y="137"/>
                  </a:lnTo>
                  <a:lnTo>
                    <a:pt x="58" y="136"/>
                  </a:lnTo>
                  <a:lnTo>
                    <a:pt x="64" y="133"/>
                  </a:lnTo>
                  <a:lnTo>
                    <a:pt x="69" y="132"/>
                  </a:lnTo>
                  <a:lnTo>
                    <a:pt x="73" y="129"/>
                  </a:lnTo>
                  <a:lnTo>
                    <a:pt x="78" y="127"/>
                  </a:lnTo>
                  <a:lnTo>
                    <a:pt x="84" y="126"/>
                  </a:lnTo>
                  <a:lnTo>
                    <a:pt x="89" y="125"/>
                  </a:lnTo>
                  <a:lnTo>
                    <a:pt x="95" y="123"/>
                  </a:lnTo>
                  <a:lnTo>
                    <a:pt x="100" y="123"/>
                  </a:lnTo>
                  <a:lnTo>
                    <a:pt x="105" y="123"/>
                  </a:lnTo>
                  <a:lnTo>
                    <a:pt x="112" y="123"/>
                  </a:lnTo>
                  <a:lnTo>
                    <a:pt x="112" y="123"/>
                  </a:lnTo>
                  <a:close/>
                  <a:moveTo>
                    <a:pt x="138" y="34"/>
                  </a:moveTo>
                  <a:lnTo>
                    <a:pt x="135" y="31"/>
                  </a:lnTo>
                  <a:lnTo>
                    <a:pt x="132" y="30"/>
                  </a:lnTo>
                  <a:lnTo>
                    <a:pt x="128" y="29"/>
                  </a:lnTo>
                  <a:lnTo>
                    <a:pt x="126" y="27"/>
                  </a:lnTo>
                  <a:lnTo>
                    <a:pt x="123" y="26"/>
                  </a:lnTo>
                  <a:lnTo>
                    <a:pt x="119" y="25"/>
                  </a:lnTo>
                  <a:lnTo>
                    <a:pt x="115" y="25"/>
                  </a:lnTo>
                  <a:lnTo>
                    <a:pt x="112" y="25"/>
                  </a:lnTo>
                  <a:lnTo>
                    <a:pt x="108" y="25"/>
                  </a:lnTo>
                  <a:lnTo>
                    <a:pt x="104" y="25"/>
                  </a:lnTo>
                  <a:lnTo>
                    <a:pt x="101" y="26"/>
                  </a:lnTo>
                  <a:lnTo>
                    <a:pt x="97" y="27"/>
                  </a:lnTo>
                  <a:lnTo>
                    <a:pt x="95" y="29"/>
                  </a:lnTo>
                  <a:lnTo>
                    <a:pt x="92" y="30"/>
                  </a:lnTo>
                  <a:lnTo>
                    <a:pt x="88" y="31"/>
                  </a:lnTo>
                  <a:lnTo>
                    <a:pt x="87" y="34"/>
                  </a:lnTo>
                  <a:lnTo>
                    <a:pt x="84" y="37"/>
                  </a:lnTo>
                  <a:lnTo>
                    <a:pt x="83" y="40"/>
                  </a:lnTo>
                  <a:lnTo>
                    <a:pt x="80" y="42"/>
                  </a:lnTo>
                  <a:lnTo>
                    <a:pt x="78" y="45"/>
                  </a:lnTo>
                  <a:lnTo>
                    <a:pt x="77" y="48"/>
                  </a:lnTo>
                  <a:lnTo>
                    <a:pt x="76" y="52"/>
                  </a:lnTo>
                  <a:lnTo>
                    <a:pt x="76" y="54"/>
                  </a:lnTo>
                  <a:lnTo>
                    <a:pt x="76" y="58"/>
                  </a:lnTo>
                  <a:lnTo>
                    <a:pt x="76" y="61"/>
                  </a:lnTo>
                  <a:lnTo>
                    <a:pt x="76" y="65"/>
                  </a:lnTo>
                  <a:lnTo>
                    <a:pt x="77" y="68"/>
                  </a:lnTo>
                  <a:lnTo>
                    <a:pt x="78" y="71"/>
                  </a:lnTo>
                  <a:lnTo>
                    <a:pt x="80" y="75"/>
                  </a:lnTo>
                  <a:lnTo>
                    <a:pt x="83" y="77"/>
                  </a:lnTo>
                  <a:lnTo>
                    <a:pt x="84" y="80"/>
                  </a:lnTo>
                  <a:lnTo>
                    <a:pt x="87" y="81"/>
                  </a:lnTo>
                  <a:lnTo>
                    <a:pt x="88" y="84"/>
                  </a:lnTo>
                  <a:lnTo>
                    <a:pt x="92" y="87"/>
                  </a:lnTo>
                  <a:lnTo>
                    <a:pt x="95" y="88"/>
                  </a:lnTo>
                  <a:lnTo>
                    <a:pt x="97" y="90"/>
                  </a:lnTo>
                  <a:lnTo>
                    <a:pt x="101" y="91"/>
                  </a:lnTo>
                  <a:lnTo>
                    <a:pt x="104" y="91"/>
                  </a:lnTo>
                  <a:lnTo>
                    <a:pt x="108" y="92"/>
                  </a:lnTo>
                  <a:lnTo>
                    <a:pt x="112" y="92"/>
                  </a:lnTo>
                  <a:lnTo>
                    <a:pt x="115" y="92"/>
                  </a:lnTo>
                  <a:lnTo>
                    <a:pt x="119" y="91"/>
                  </a:lnTo>
                  <a:lnTo>
                    <a:pt x="123" y="91"/>
                  </a:lnTo>
                  <a:lnTo>
                    <a:pt x="126" y="90"/>
                  </a:lnTo>
                  <a:lnTo>
                    <a:pt x="128" y="88"/>
                  </a:lnTo>
                  <a:lnTo>
                    <a:pt x="132" y="87"/>
                  </a:lnTo>
                  <a:lnTo>
                    <a:pt x="135" y="84"/>
                  </a:lnTo>
                  <a:lnTo>
                    <a:pt x="138" y="81"/>
                  </a:lnTo>
                  <a:lnTo>
                    <a:pt x="139" y="80"/>
                  </a:lnTo>
                  <a:lnTo>
                    <a:pt x="142" y="77"/>
                  </a:lnTo>
                  <a:lnTo>
                    <a:pt x="145" y="75"/>
                  </a:lnTo>
                  <a:lnTo>
                    <a:pt x="146" y="71"/>
                  </a:lnTo>
                  <a:lnTo>
                    <a:pt x="146" y="68"/>
                  </a:lnTo>
                  <a:lnTo>
                    <a:pt x="147" y="65"/>
                  </a:lnTo>
                  <a:lnTo>
                    <a:pt x="147" y="61"/>
                  </a:lnTo>
                  <a:lnTo>
                    <a:pt x="149" y="58"/>
                  </a:lnTo>
                  <a:lnTo>
                    <a:pt x="147" y="54"/>
                  </a:lnTo>
                  <a:lnTo>
                    <a:pt x="147" y="52"/>
                  </a:lnTo>
                  <a:lnTo>
                    <a:pt x="146" y="48"/>
                  </a:lnTo>
                  <a:lnTo>
                    <a:pt x="146" y="45"/>
                  </a:lnTo>
                  <a:lnTo>
                    <a:pt x="145" y="42"/>
                  </a:lnTo>
                  <a:lnTo>
                    <a:pt x="142" y="40"/>
                  </a:lnTo>
                  <a:lnTo>
                    <a:pt x="139" y="37"/>
                  </a:lnTo>
                  <a:lnTo>
                    <a:pt x="138" y="34"/>
                  </a:lnTo>
                  <a:lnTo>
                    <a:pt x="138" y="34"/>
                  </a:lnTo>
                  <a:close/>
                  <a:moveTo>
                    <a:pt x="112" y="0"/>
                  </a:moveTo>
                  <a:lnTo>
                    <a:pt x="118" y="0"/>
                  </a:lnTo>
                  <a:lnTo>
                    <a:pt x="124" y="2"/>
                  </a:lnTo>
                  <a:lnTo>
                    <a:pt x="130" y="3"/>
                  </a:lnTo>
                  <a:lnTo>
                    <a:pt x="135" y="4"/>
                  </a:lnTo>
                  <a:lnTo>
                    <a:pt x="141" y="7"/>
                  </a:lnTo>
                  <a:lnTo>
                    <a:pt x="146" y="11"/>
                  </a:lnTo>
                  <a:lnTo>
                    <a:pt x="151" y="14"/>
                  </a:lnTo>
                  <a:lnTo>
                    <a:pt x="155" y="17"/>
                  </a:lnTo>
                  <a:lnTo>
                    <a:pt x="160" y="22"/>
                  </a:lnTo>
                  <a:lnTo>
                    <a:pt x="162" y="26"/>
                  </a:lnTo>
                  <a:lnTo>
                    <a:pt x="166" y="30"/>
                  </a:lnTo>
                  <a:lnTo>
                    <a:pt x="169" y="35"/>
                  </a:lnTo>
                  <a:lnTo>
                    <a:pt x="170" y="41"/>
                  </a:lnTo>
                  <a:lnTo>
                    <a:pt x="172" y="46"/>
                  </a:lnTo>
                  <a:lnTo>
                    <a:pt x="173" y="52"/>
                  </a:lnTo>
                  <a:lnTo>
                    <a:pt x="173" y="58"/>
                  </a:lnTo>
                  <a:lnTo>
                    <a:pt x="173" y="64"/>
                  </a:lnTo>
                  <a:lnTo>
                    <a:pt x="172" y="69"/>
                  </a:lnTo>
                  <a:lnTo>
                    <a:pt x="170" y="75"/>
                  </a:lnTo>
                  <a:lnTo>
                    <a:pt x="169" y="80"/>
                  </a:lnTo>
                  <a:lnTo>
                    <a:pt x="166" y="86"/>
                  </a:lnTo>
                  <a:lnTo>
                    <a:pt x="162" y="90"/>
                  </a:lnTo>
                  <a:lnTo>
                    <a:pt x="160" y="95"/>
                  </a:lnTo>
                  <a:lnTo>
                    <a:pt x="155" y="99"/>
                  </a:lnTo>
                  <a:lnTo>
                    <a:pt x="151" y="102"/>
                  </a:lnTo>
                  <a:lnTo>
                    <a:pt x="146" y="106"/>
                  </a:lnTo>
                  <a:lnTo>
                    <a:pt x="141" y="109"/>
                  </a:lnTo>
                  <a:lnTo>
                    <a:pt x="135" y="111"/>
                  </a:lnTo>
                  <a:lnTo>
                    <a:pt x="130" y="113"/>
                  </a:lnTo>
                  <a:lnTo>
                    <a:pt x="124" y="114"/>
                  </a:lnTo>
                  <a:lnTo>
                    <a:pt x="118" y="115"/>
                  </a:lnTo>
                  <a:lnTo>
                    <a:pt x="112" y="115"/>
                  </a:lnTo>
                  <a:lnTo>
                    <a:pt x="105" y="115"/>
                  </a:lnTo>
                  <a:lnTo>
                    <a:pt x="99" y="114"/>
                  </a:lnTo>
                  <a:lnTo>
                    <a:pt x="93" y="113"/>
                  </a:lnTo>
                  <a:lnTo>
                    <a:pt x="88" y="111"/>
                  </a:lnTo>
                  <a:lnTo>
                    <a:pt x="83" y="109"/>
                  </a:lnTo>
                  <a:lnTo>
                    <a:pt x="77" y="106"/>
                  </a:lnTo>
                  <a:lnTo>
                    <a:pt x="73" y="102"/>
                  </a:lnTo>
                  <a:lnTo>
                    <a:pt x="68" y="99"/>
                  </a:lnTo>
                  <a:lnTo>
                    <a:pt x="64" y="95"/>
                  </a:lnTo>
                  <a:lnTo>
                    <a:pt x="61" y="90"/>
                  </a:lnTo>
                  <a:lnTo>
                    <a:pt x="57" y="86"/>
                  </a:lnTo>
                  <a:lnTo>
                    <a:pt x="54" y="80"/>
                  </a:lnTo>
                  <a:lnTo>
                    <a:pt x="53" y="75"/>
                  </a:lnTo>
                  <a:lnTo>
                    <a:pt x="51" y="69"/>
                  </a:lnTo>
                  <a:lnTo>
                    <a:pt x="50" y="64"/>
                  </a:lnTo>
                  <a:lnTo>
                    <a:pt x="50" y="58"/>
                  </a:lnTo>
                  <a:lnTo>
                    <a:pt x="50" y="52"/>
                  </a:lnTo>
                  <a:lnTo>
                    <a:pt x="51" y="46"/>
                  </a:lnTo>
                  <a:lnTo>
                    <a:pt x="53" y="41"/>
                  </a:lnTo>
                  <a:lnTo>
                    <a:pt x="54" y="35"/>
                  </a:lnTo>
                  <a:lnTo>
                    <a:pt x="57" y="30"/>
                  </a:lnTo>
                  <a:lnTo>
                    <a:pt x="61" y="26"/>
                  </a:lnTo>
                  <a:lnTo>
                    <a:pt x="64" y="22"/>
                  </a:lnTo>
                  <a:lnTo>
                    <a:pt x="68" y="17"/>
                  </a:lnTo>
                  <a:lnTo>
                    <a:pt x="73" y="14"/>
                  </a:lnTo>
                  <a:lnTo>
                    <a:pt x="77" y="11"/>
                  </a:lnTo>
                  <a:lnTo>
                    <a:pt x="83" y="7"/>
                  </a:lnTo>
                  <a:lnTo>
                    <a:pt x="88" y="4"/>
                  </a:lnTo>
                  <a:lnTo>
                    <a:pt x="93" y="3"/>
                  </a:lnTo>
                  <a:lnTo>
                    <a:pt x="99" y="2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5078413" y="2078038"/>
              <a:ext cx="592138" cy="474663"/>
            </a:xfrm>
            <a:custGeom>
              <a:avLst/>
              <a:gdLst>
                <a:gd name="T0" fmla="*/ 247 w 276"/>
                <a:gd name="T1" fmla="*/ 149 h 221"/>
                <a:gd name="T2" fmla="*/ 264 w 276"/>
                <a:gd name="T3" fmla="*/ 96 h 221"/>
                <a:gd name="T4" fmla="*/ 264 w 276"/>
                <a:gd name="T5" fmla="*/ 72 h 221"/>
                <a:gd name="T6" fmla="*/ 235 w 276"/>
                <a:gd name="T7" fmla="*/ 0 h 221"/>
                <a:gd name="T8" fmla="*/ 241 w 276"/>
                <a:gd name="T9" fmla="*/ 42 h 221"/>
                <a:gd name="T10" fmla="*/ 241 w 276"/>
                <a:gd name="T11" fmla="*/ 66 h 221"/>
                <a:gd name="T12" fmla="*/ 135 w 276"/>
                <a:gd name="T13" fmla="*/ 173 h 221"/>
                <a:gd name="T14" fmla="*/ 30 w 276"/>
                <a:gd name="T15" fmla="*/ 173 h 221"/>
                <a:gd name="T16" fmla="*/ 0 w 276"/>
                <a:gd name="T17" fmla="*/ 173 h 221"/>
                <a:gd name="T18" fmla="*/ 0 w 276"/>
                <a:gd name="T19" fmla="*/ 173 h 221"/>
                <a:gd name="T20" fmla="*/ 59 w 276"/>
                <a:gd name="T21" fmla="*/ 191 h 221"/>
                <a:gd name="T22" fmla="*/ 165 w 276"/>
                <a:gd name="T23" fmla="*/ 191 h 221"/>
                <a:gd name="T24" fmla="*/ 200 w 276"/>
                <a:gd name="T25" fmla="*/ 185 h 221"/>
                <a:gd name="T26" fmla="*/ 264 w 276"/>
                <a:gd name="T27" fmla="*/ 209 h 221"/>
                <a:gd name="T28" fmla="*/ 247 w 276"/>
                <a:gd name="T29" fmla="*/ 1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6" h="221">
                  <a:moveTo>
                    <a:pt x="247" y="149"/>
                  </a:moveTo>
                  <a:cubicBezTo>
                    <a:pt x="258" y="137"/>
                    <a:pt x="264" y="114"/>
                    <a:pt x="264" y="96"/>
                  </a:cubicBezTo>
                  <a:cubicBezTo>
                    <a:pt x="264" y="72"/>
                    <a:pt x="264" y="72"/>
                    <a:pt x="264" y="72"/>
                  </a:cubicBezTo>
                  <a:cubicBezTo>
                    <a:pt x="264" y="42"/>
                    <a:pt x="253" y="18"/>
                    <a:pt x="235" y="0"/>
                  </a:cubicBezTo>
                  <a:cubicBezTo>
                    <a:pt x="241" y="12"/>
                    <a:pt x="241" y="30"/>
                    <a:pt x="241" y="42"/>
                  </a:cubicBezTo>
                  <a:cubicBezTo>
                    <a:pt x="241" y="66"/>
                    <a:pt x="241" y="66"/>
                    <a:pt x="241" y="66"/>
                  </a:cubicBezTo>
                  <a:cubicBezTo>
                    <a:pt x="241" y="126"/>
                    <a:pt x="194" y="173"/>
                    <a:pt x="135" y="173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18" y="173"/>
                    <a:pt x="6" y="173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8" y="185"/>
                    <a:pt x="35" y="191"/>
                    <a:pt x="59" y="191"/>
                  </a:cubicBezTo>
                  <a:cubicBezTo>
                    <a:pt x="165" y="191"/>
                    <a:pt x="165" y="191"/>
                    <a:pt x="165" y="191"/>
                  </a:cubicBezTo>
                  <a:cubicBezTo>
                    <a:pt x="176" y="191"/>
                    <a:pt x="188" y="191"/>
                    <a:pt x="200" y="185"/>
                  </a:cubicBezTo>
                  <a:cubicBezTo>
                    <a:pt x="200" y="185"/>
                    <a:pt x="253" y="221"/>
                    <a:pt x="264" y="209"/>
                  </a:cubicBezTo>
                  <a:cubicBezTo>
                    <a:pt x="276" y="197"/>
                    <a:pt x="247" y="149"/>
                    <a:pt x="247" y="149"/>
                  </a:cubicBezTo>
                </a:path>
              </a:pathLst>
            </a:custGeom>
            <a:solidFill>
              <a:srgbClr val="E39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6"/>
            <p:cNvSpPr>
              <a:spLocks noEditPoints="1"/>
            </p:cNvSpPr>
            <p:nvPr/>
          </p:nvSpPr>
          <p:spPr bwMode="auto">
            <a:xfrm>
              <a:off x="4903788" y="1949450"/>
              <a:ext cx="668338" cy="538163"/>
            </a:xfrm>
            <a:custGeom>
              <a:avLst/>
              <a:gdLst>
                <a:gd name="T0" fmla="*/ 218 w 312"/>
                <a:gd name="T1" fmla="*/ 0 h 251"/>
                <a:gd name="T2" fmla="*/ 112 w 312"/>
                <a:gd name="T3" fmla="*/ 0 h 251"/>
                <a:gd name="T4" fmla="*/ 12 w 312"/>
                <a:gd name="T5" fmla="*/ 102 h 251"/>
                <a:gd name="T6" fmla="*/ 12 w 312"/>
                <a:gd name="T7" fmla="*/ 126 h 251"/>
                <a:gd name="T8" fmla="*/ 29 w 312"/>
                <a:gd name="T9" fmla="*/ 179 h 251"/>
                <a:gd name="T10" fmla="*/ 12 w 312"/>
                <a:gd name="T11" fmla="*/ 239 h 251"/>
                <a:gd name="T12" fmla="*/ 76 w 312"/>
                <a:gd name="T13" fmla="*/ 215 h 251"/>
                <a:gd name="T14" fmla="*/ 112 w 312"/>
                <a:gd name="T15" fmla="*/ 221 h 251"/>
                <a:gd name="T16" fmla="*/ 218 w 312"/>
                <a:gd name="T17" fmla="*/ 221 h 251"/>
                <a:gd name="T18" fmla="*/ 312 w 312"/>
                <a:gd name="T19" fmla="*/ 126 h 251"/>
                <a:gd name="T20" fmla="*/ 312 w 312"/>
                <a:gd name="T21" fmla="*/ 102 h 251"/>
                <a:gd name="T22" fmla="*/ 218 w 312"/>
                <a:gd name="T23" fmla="*/ 0 h 251"/>
                <a:gd name="T24" fmla="*/ 100 w 312"/>
                <a:gd name="T25" fmla="*/ 120 h 251"/>
                <a:gd name="T26" fmla="*/ 76 w 312"/>
                <a:gd name="T27" fmla="*/ 144 h 251"/>
                <a:gd name="T28" fmla="*/ 59 w 312"/>
                <a:gd name="T29" fmla="*/ 144 h 251"/>
                <a:gd name="T30" fmla="*/ 35 w 312"/>
                <a:gd name="T31" fmla="*/ 120 h 251"/>
                <a:gd name="T32" fmla="*/ 35 w 312"/>
                <a:gd name="T33" fmla="*/ 102 h 251"/>
                <a:gd name="T34" fmla="*/ 59 w 312"/>
                <a:gd name="T35" fmla="*/ 78 h 251"/>
                <a:gd name="T36" fmla="*/ 76 w 312"/>
                <a:gd name="T37" fmla="*/ 78 h 251"/>
                <a:gd name="T38" fmla="*/ 100 w 312"/>
                <a:gd name="T39" fmla="*/ 102 h 251"/>
                <a:gd name="T40" fmla="*/ 100 w 312"/>
                <a:gd name="T41" fmla="*/ 120 h 251"/>
                <a:gd name="T42" fmla="*/ 194 w 312"/>
                <a:gd name="T43" fmla="*/ 120 h 251"/>
                <a:gd name="T44" fmla="*/ 171 w 312"/>
                <a:gd name="T45" fmla="*/ 144 h 251"/>
                <a:gd name="T46" fmla="*/ 153 w 312"/>
                <a:gd name="T47" fmla="*/ 144 h 251"/>
                <a:gd name="T48" fmla="*/ 129 w 312"/>
                <a:gd name="T49" fmla="*/ 120 h 251"/>
                <a:gd name="T50" fmla="*/ 129 w 312"/>
                <a:gd name="T51" fmla="*/ 102 h 251"/>
                <a:gd name="T52" fmla="*/ 153 w 312"/>
                <a:gd name="T53" fmla="*/ 78 h 251"/>
                <a:gd name="T54" fmla="*/ 171 w 312"/>
                <a:gd name="T55" fmla="*/ 78 h 251"/>
                <a:gd name="T56" fmla="*/ 194 w 312"/>
                <a:gd name="T57" fmla="*/ 102 h 251"/>
                <a:gd name="T58" fmla="*/ 194 w 312"/>
                <a:gd name="T59" fmla="*/ 120 h 251"/>
                <a:gd name="T60" fmla="*/ 282 w 312"/>
                <a:gd name="T61" fmla="*/ 120 h 251"/>
                <a:gd name="T62" fmla="*/ 259 w 312"/>
                <a:gd name="T63" fmla="*/ 144 h 251"/>
                <a:gd name="T64" fmla="*/ 241 w 312"/>
                <a:gd name="T65" fmla="*/ 144 h 251"/>
                <a:gd name="T66" fmla="*/ 218 w 312"/>
                <a:gd name="T67" fmla="*/ 120 h 251"/>
                <a:gd name="T68" fmla="*/ 218 w 312"/>
                <a:gd name="T69" fmla="*/ 102 h 251"/>
                <a:gd name="T70" fmla="*/ 241 w 312"/>
                <a:gd name="T71" fmla="*/ 84 h 251"/>
                <a:gd name="T72" fmla="*/ 259 w 312"/>
                <a:gd name="T73" fmla="*/ 84 h 251"/>
                <a:gd name="T74" fmla="*/ 282 w 312"/>
                <a:gd name="T75" fmla="*/ 102 h 251"/>
                <a:gd name="T76" fmla="*/ 282 w 312"/>
                <a:gd name="T77" fmla="*/ 12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2" h="251">
                  <a:moveTo>
                    <a:pt x="218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59" y="0"/>
                    <a:pt x="12" y="48"/>
                    <a:pt x="12" y="102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2" y="144"/>
                    <a:pt x="18" y="168"/>
                    <a:pt x="29" y="179"/>
                  </a:cubicBezTo>
                  <a:cubicBezTo>
                    <a:pt x="29" y="179"/>
                    <a:pt x="0" y="227"/>
                    <a:pt x="12" y="239"/>
                  </a:cubicBezTo>
                  <a:cubicBezTo>
                    <a:pt x="23" y="251"/>
                    <a:pt x="76" y="215"/>
                    <a:pt x="76" y="215"/>
                  </a:cubicBezTo>
                  <a:cubicBezTo>
                    <a:pt x="88" y="221"/>
                    <a:pt x="100" y="221"/>
                    <a:pt x="112" y="221"/>
                  </a:cubicBezTo>
                  <a:cubicBezTo>
                    <a:pt x="218" y="221"/>
                    <a:pt x="218" y="221"/>
                    <a:pt x="218" y="221"/>
                  </a:cubicBezTo>
                  <a:cubicBezTo>
                    <a:pt x="271" y="221"/>
                    <a:pt x="312" y="179"/>
                    <a:pt x="312" y="126"/>
                  </a:cubicBezTo>
                  <a:cubicBezTo>
                    <a:pt x="312" y="102"/>
                    <a:pt x="312" y="102"/>
                    <a:pt x="312" y="102"/>
                  </a:cubicBezTo>
                  <a:cubicBezTo>
                    <a:pt x="312" y="48"/>
                    <a:pt x="271" y="0"/>
                    <a:pt x="218" y="0"/>
                  </a:cubicBezTo>
                  <a:close/>
                  <a:moveTo>
                    <a:pt x="100" y="120"/>
                  </a:moveTo>
                  <a:cubicBezTo>
                    <a:pt x="100" y="132"/>
                    <a:pt x="94" y="144"/>
                    <a:pt x="76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47" y="144"/>
                    <a:pt x="35" y="132"/>
                    <a:pt x="35" y="120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5" y="90"/>
                    <a:pt x="47" y="78"/>
                    <a:pt x="59" y="78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94" y="78"/>
                    <a:pt x="100" y="90"/>
                    <a:pt x="100" y="102"/>
                  </a:cubicBezTo>
                  <a:cubicBezTo>
                    <a:pt x="100" y="120"/>
                    <a:pt x="100" y="120"/>
                    <a:pt x="100" y="120"/>
                  </a:cubicBezTo>
                  <a:close/>
                  <a:moveTo>
                    <a:pt x="194" y="120"/>
                  </a:moveTo>
                  <a:cubicBezTo>
                    <a:pt x="194" y="132"/>
                    <a:pt x="182" y="144"/>
                    <a:pt x="171" y="144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35" y="144"/>
                    <a:pt x="129" y="132"/>
                    <a:pt x="129" y="120"/>
                  </a:cubicBezTo>
                  <a:cubicBezTo>
                    <a:pt x="129" y="102"/>
                    <a:pt x="129" y="102"/>
                    <a:pt x="129" y="102"/>
                  </a:cubicBezTo>
                  <a:cubicBezTo>
                    <a:pt x="129" y="90"/>
                    <a:pt x="135" y="78"/>
                    <a:pt x="153" y="78"/>
                  </a:cubicBezTo>
                  <a:cubicBezTo>
                    <a:pt x="171" y="78"/>
                    <a:pt x="171" y="78"/>
                    <a:pt x="171" y="78"/>
                  </a:cubicBezTo>
                  <a:cubicBezTo>
                    <a:pt x="182" y="78"/>
                    <a:pt x="194" y="90"/>
                    <a:pt x="194" y="102"/>
                  </a:cubicBezTo>
                  <a:cubicBezTo>
                    <a:pt x="194" y="120"/>
                    <a:pt x="194" y="120"/>
                    <a:pt x="194" y="120"/>
                  </a:cubicBezTo>
                  <a:close/>
                  <a:moveTo>
                    <a:pt x="282" y="120"/>
                  </a:moveTo>
                  <a:cubicBezTo>
                    <a:pt x="282" y="138"/>
                    <a:pt x="271" y="144"/>
                    <a:pt x="259" y="144"/>
                  </a:cubicBezTo>
                  <a:cubicBezTo>
                    <a:pt x="241" y="144"/>
                    <a:pt x="241" y="144"/>
                    <a:pt x="241" y="144"/>
                  </a:cubicBezTo>
                  <a:cubicBezTo>
                    <a:pt x="229" y="144"/>
                    <a:pt x="218" y="138"/>
                    <a:pt x="218" y="120"/>
                  </a:cubicBezTo>
                  <a:cubicBezTo>
                    <a:pt x="218" y="102"/>
                    <a:pt x="218" y="102"/>
                    <a:pt x="218" y="102"/>
                  </a:cubicBezTo>
                  <a:cubicBezTo>
                    <a:pt x="218" y="90"/>
                    <a:pt x="229" y="84"/>
                    <a:pt x="241" y="84"/>
                  </a:cubicBezTo>
                  <a:cubicBezTo>
                    <a:pt x="259" y="84"/>
                    <a:pt x="259" y="84"/>
                    <a:pt x="259" y="84"/>
                  </a:cubicBezTo>
                  <a:cubicBezTo>
                    <a:pt x="271" y="84"/>
                    <a:pt x="282" y="90"/>
                    <a:pt x="282" y="102"/>
                  </a:cubicBezTo>
                  <a:cubicBezTo>
                    <a:pt x="282" y="120"/>
                    <a:pt x="282" y="120"/>
                    <a:pt x="282" y="120"/>
                  </a:cubicBez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32268" y="3844688"/>
            <a:ext cx="478480" cy="39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 defTabSz="449171" eaLnBrk="0" fontAlgn="b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altLang="ru-RU" sz="2000" b="1" dirty="0" smtClean="0">
                <a:solidFill>
                  <a:srgbClr val="E4465A"/>
                </a:solidFill>
                <a:ea typeface="Arial Unicode MS" pitchFamily="34" charset="-128"/>
              </a:rPr>
              <a:t>1</a:t>
            </a:r>
            <a:endParaRPr lang="ru-RU" altLang="ru-RU" sz="2000" b="1" dirty="0">
              <a:solidFill>
                <a:srgbClr val="E4465A"/>
              </a:solidFill>
              <a:ea typeface="Arial Unicode MS" pitchFamily="34" charset="-128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431800" y="1555455"/>
            <a:ext cx="9024573" cy="1098885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47675" eaLnBrk="0" fontAlgn="b" hangingPunct="0">
              <a:lnSpc>
                <a:spcPct val="87000"/>
              </a:lnSpc>
              <a:spcAft>
                <a:spcPct val="0"/>
              </a:spcAft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sz="2000" b="1" dirty="0" smtClean="0">
                <a:solidFill>
                  <a:srgbClr val="E4465A"/>
                </a:solidFill>
                <a:latin typeface="Trebuchet MS"/>
                <a:ea typeface="Arial Unicode MS" pitchFamily="34" charset="-128"/>
              </a:rPr>
              <a:t>Запрос котировок в ЭФ: закупка материалов для инсталляции услуг</a:t>
            </a:r>
            <a:endParaRPr lang="ru-RU" sz="2000" b="1" dirty="0">
              <a:solidFill>
                <a:srgbClr val="E4465A"/>
              </a:solidFill>
              <a:latin typeface="Trebuchet MS"/>
              <a:ea typeface="Arial Unicode MS" pitchFamily="34" charset="-128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432268" y="2914218"/>
            <a:ext cx="8777107" cy="619525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47675" eaLnBrk="0" fontAlgn="b" hangingPunct="0">
              <a:lnSpc>
                <a:spcPct val="87000"/>
              </a:lnSpc>
              <a:spcAft>
                <a:spcPct val="0"/>
              </a:spcAft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sz="2000" b="1" dirty="0" smtClean="0">
                <a:solidFill>
                  <a:srgbClr val="E4465A"/>
                </a:solidFill>
                <a:latin typeface="Trebuchet MS"/>
                <a:ea typeface="Arial Unicode MS" pitchFamily="34" charset="-128"/>
              </a:rPr>
              <a:t>Доводы заявителя</a:t>
            </a:r>
            <a:endParaRPr lang="ru-RU" sz="2000" b="1" dirty="0">
              <a:solidFill>
                <a:srgbClr val="E4465A"/>
              </a:solidFill>
              <a:latin typeface="Trebuchet MS"/>
              <a:ea typeface="Arial Unicode MS" pitchFamily="34" charset="-128"/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1957780" y="62140"/>
            <a:ext cx="8270696" cy="694951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dirty="0" smtClean="0">
                <a:hlinkClick r:id="rId2"/>
              </a:rPr>
              <a:t>Санкт-петербургское </a:t>
            </a:r>
            <a:r>
              <a:rPr lang="ru-RU" dirty="0" err="1" smtClean="0">
                <a:hlinkClick r:id="rId2"/>
              </a:rPr>
              <a:t>уфас</a:t>
            </a:r>
            <a:endParaRPr lang="ru-RU" dirty="0" smtClean="0">
              <a:hlinkClick r:id="rId2"/>
            </a:endParaRPr>
          </a:p>
          <a:p>
            <a:r>
              <a:rPr lang="ru-RU" dirty="0" smtClean="0">
                <a:hlinkClick r:id="rId2"/>
              </a:rPr>
              <a:t>Дело № Т02-272</a:t>
            </a:r>
            <a:r>
              <a:rPr lang="en-US" dirty="0" smtClean="0">
                <a:hlinkClick r:id="rId2"/>
              </a:rPr>
              <a:t>/17</a:t>
            </a:r>
            <a:endParaRPr lang="ru-RU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199927" y="3805972"/>
            <a:ext cx="10560747" cy="393143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buClr>
                <a:srgbClr val="E4465A"/>
              </a:buClr>
            </a:pPr>
            <a:r>
              <a:rPr lang="ru-RU" sz="1600" kern="0" dirty="0" smtClean="0">
                <a:solidFill>
                  <a:srgbClr val="444444"/>
                </a:solidFill>
                <a:latin typeface="+mn-lt"/>
              </a:rPr>
              <a:t>Неправомерное приравнивание в контексте ПП 925 товаров из Китая и из России</a:t>
            </a:r>
            <a:endParaRPr lang="ru-RU" sz="1600" kern="0" dirty="0">
              <a:solidFill>
                <a:srgbClr val="444444"/>
              </a:solidFill>
              <a:latin typeface="+mn-lt"/>
            </a:endParaRPr>
          </a:p>
        </p:txBody>
      </p:sp>
      <p:sp>
        <p:nvSpPr>
          <p:cNvPr id="24" name="Пятиугольник 23"/>
          <p:cNvSpPr/>
          <p:nvPr/>
        </p:nvSpPr>
        <p:spPr bwMode="auto">
          <a:xfrm>
            <a:off x="432268" y="3805972"/>
            <a:ext cx="574491" cy="393143"/>
          </a:xfrm>
          <a:prstGeom prst="homePlate">
            <a:avLst>
              <a:gd name="adj" fmla="val 24672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432268" y="3805972"/>
            <a:ext cx="478480" cy="39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 defTabSz="449171" eaLnBrk="0" fontAlgn="b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altLang="ru-RU" sz="2000" b="1" dirty="0" smtClean="0">
                <a:solidFill>
                  <a:srgbClr val="E4465A"/>
                </a:solidFill>
                <a:ea typeface="Arial Unicode MS" pitchFamily="34" charset="-128"/>
              </a:rPr>
              <a:t>1</a:t>
            </a:r>
            <a:endParaRPr lang="ru-RU" altLang="ru-RU" sz="2000" b="1" dirty="0">
              <a:solidFill>
                <a:srgbClr val="E4465A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006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  <p:bldP spid="31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492931" y="1480680"/>
            <a:ext cx="9355368" cy="4612617"/>
          </a:xfrm>
          <a:prstGeom prst="rect">
            <a:avLst/>
          </a:prstGeom>
          <a:noFill/>
        </p:spPr>
        <p:txBody>
          <a:bodyPr lIns="72000" tIns="72000" rIns="72000" bIns="7200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E4465A"/>
              </a:buClr>
              <a:defRPr/>
            </a:pPr>
            <a:r>
              <a:rPr lang="ru-RU" sz="2000" b="1" dirty="0" smtClean="0">
                <a:solidFill>
                  <a:srgbClr val="E4465A"/>
                </a:solidFill>
                <a:latin typeface="Trebuchet MS" pitchFamily="34" charset="0"/>
                <a:ea typeface="Arial Unicode MS" pitchFamily="34" charset="-128"/>
              </a:rPr>
              <a:t>Выводы УФАС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Частью 2 Постановления №925 установлено, что оценка и сопоставление заявок на участие в закупке, которые содержат предложения о поставке товаров российского происхождения, выполнении работ, оказании услуг российскими лицами, по стоимостным критериям оценки производятся по предложенной в указанных заявках цене договора, сниженной на 15 процентов, при этом договор заключается по цене договора, предложенной участником в заявке на участие в закупке.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Согласно ч. 8 Постановления №925 приоритет устанавливается с учетом положений Генерального соглашения по тарифам и торговле 1994 года и Договора о Евразийском экономическом союзе от 29 мая 2014 г.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В соответствии с п. 3 Информационной карты Документации Организатором торгов установлен порядок предоставления </a:t>
            </a: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приоритета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.</a:t>
            </a: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1957780" y="62140"/>
            <a:ext cx="8270696" cy="694951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dirty="0">
                <a:hlinkClick r:id="rId2"/>
              </a:rPr>
              <a:t>Санкт-петербургское </a:t>
            </a:r>
            <a:r>
              <a:rPr lang="ru-RU" dirty="0" err="1">
                <a:hlinkClick r:id="rId2"/>
              </a:rPr>
              <a:t>уфас</a:t>
            </a:r>
            <a:endParaRPr lang="ru-RU" dirty="0">
              <a:hlinkClick r:id="rId2"/>
            </a:endParaRPr>
          </a:p>
          <a:p>
            <a:r>
              <a:rPr lang="ru-RU" dirty="0">
                <a:hlinkClick r:id="rId2"/>
              </a:rPr>
              <a:t>Дело № Т02-272</a:t>
            </a:r>
            <a:r>
              <a:rPr lang="en-US" dirty="0">
                <a:hlinkClick r:id="rId2"/>
              </a:rPr>
              <a:t>/17</a:t>
            </a:r>
            <a:endParaRPr lang="ru-RU" dirty="0"/>
          </a:p>
        </p:txBody>
      </p:sp>
      <p:sp>
        <p:nvSpPr>
          <p:cNvPr id="12" name="Пятиугольник 11"/>
          <p:cNvSpPr/>
          <p:nvPr/>
        </p:nvSpPr>
        <p:spPr bwMode="auto">
          <a:xfrm>
            <a:off x="336975" y="1560763"/>
            <a:ext cx="1513673" cy="1435323"/>
          </a:xfrm>
          <a:prstGeom prst="homePlate">
            <a:avLst>
              <a:gd name="adj" fmla="val 21141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 dirty="0">
              <a:solidFill>
                <a:srgbClr val="FFFFFF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67544" y="1701846"/>
            <a:ext cx="1008112" cy="1153156"/>
            <a:chOff x="325438" y="3559175"/>
            <a:chExt cx="669925" cy="774700"/>
          </a:xfrm>
        </p:grpSpPr>
        <p:sp>
          <p:nvSpPr>
            <p:cNvPr id="15" name="Freeform 88"/>
            <p:cNvSpPr>
              <a:spLocks/>
            </p:cNvSpPr>
            <p:nvPr/>
          </p:nvSpPr>
          <p:spPr bwMode="auto">
            <a:xfrm>
              <a:off x="325438" y="3559175"/>
              <a:ext cx="669925" cy="774700"/>
            </a:xfrm>
            <a:custGeom>
              <a:avLst/>
              <a:gdLst>
                <a:gd name="T0" fmla="*/ 0 w 312"/>
                <a:gd name="T1" fmla="*/ 0 h 361"/>
                <a:gd name="T2" fmla="*/ 312 w 312"/>
                <a:gd name="T3" fmla="*/ 0 h 361"/>
                <a:gd name="T4" fmla="*/ 312 w 312"/>
                <a:gd name="T5" fmla="*/ 205 h 361"/>
                <a:gd name="T6" fmla="*/ 156 w 312"/>
                <a:gd name="T7" fmla="*/ 361 h 361"/>
                <a:gd name="T8" fmla="*/ 0 w 312"/>
                <a:gd name="T9" fmla="*/ 205 h 361"/>
                <a:gd name="T10" fmla="*/ 0 w 312"/>
                <a:gd name="T11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361">
                  <a:moveTo>
                    <a:pt x="0" y="0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312" y="205"/>
                    <a:pt x="312" y="205"/>
                    <a:pt x="312" y="205"/>
                  </a:cubicBezTo>
                  <a:cubicBezTo>
                    <a:pt x="312" y="289"/>
                    <a:pt x="243" y="361"/>
                    <a:pt x="156" y="361"/>
                  </a:cubicBezTo>
                  <a:cubicBezTo>
                    <a:pt x="69" y="361"/>
                    <a:pt x="0" y="289"/>
                    <a:pt x="0" y="205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89"/>
            <p:cNvSpPr>
              <a:spLocks/>
            </p:cNvSpPr>
            <p:nvPr/>
          </p:nvSpPr>
          <p:spPr bwMode="auto">
            <a:xfrm>
              <a:off x="407988" y="3679825"/>
              <a:ext cx="506413" cy="582613"/>
            </a:xfrm>
            <a:custGeom>
              <a:avLst/>
              <a:gdLst>
                <a:gd name="T0" fmla="*/ 0 w 236"/>
                <a:gd name="T1" fmla="*/ 0 h 272"/>
                <a:gd name="T2" fmla="*/ 236 w 236"/>
                <a:gd name="T3" fmla="*/ 0 h 272"/>
                <a:gd name="T4" fmla="*/ 236 w 236"/>
                <a:gd name="T5" fmla="*/ 154 h 272"/>
                <a:gd name="T6" fmla="*/ 118 w 236"/>
                <a:gd name="T7" fmla="*/ 272 h 272"/>
                <a:gd name="T8" fmla="*/ 0 w 236"/>
                <a:gd name="T9" fmla="*/ 154 h 272"/>
                <a:gd name="T10" fmla="*/ 0 w 236"/>
                <a:gd name="T1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272">
                  <a:moveTo>
                    <a:pt x="0" y="0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6" y="218"/>
                    <a:pt x="183" y="272"/>
                    <a:pt x="118" y="272"/>
                  </a:cubicBezTo>
                  <a:cubicBezTo>
                    <a:pt x="53" y="272"/>
                    <a:pt x="0" y="218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90"/>
            <p:cNvSpPr>
              <a:spLocks noEditPoints="1"/>
            </p:cNvSpPr>
            <p:nvPr/>
          </p:nvSpPr>
          <p:spPr bwMode="auto">
            <a:xfrm>
              <a:off x="474663" y="3709988"/>
              <a:ext cx="423863" cy="427038"/>
            </a:xfrm>
            <a:custGeom>
              <a:avLst/>
              <a:gdLst>
                <a:gd name="T0" fmla="*/ 20 w 198"/>
                <a:gd name="T1" fmla="*/ 190 h 199"/>
                <a:gd name="T2" fmla="*/ 15 w 198"/>
                <a:gd name="T3" fmla="*/ 189 h 199"/>
                <a:gd name="T4" fmla="*/ 8 w 198"/>
                <a:gd name="T5" fmla="*/ 194 h 199"/>
                <a:gd name="T6" fmla="*/ 1 w 198"/>
                <a:gd name="T7" fmla="*/ 197 h 199"/>
                <a:gd name="T8" fmla="*/ 4 w 198"/>
                <a:gd name="T9" fmla="*/ 190 h 199"/>
                <a:gd name="T10" fmla="*/ 9 w 198"/>
                <a:gd name="T11" fmla="*/ 184 h 199"/>
                <a:gd name="T12" fmla="*/ 9 w 198"/>
                <a:gd name="T13" fmla="*/ 179 h 199"/>
                <a:gd name="T14" fmla="*/ 150 w 198"/>
                <a:gd name="T15" fmla="*/ 31 h 199"/>
                <a:gd name="T16" fmla="*/ 157 w 198"/>
                <a:gd name="T17" fmla="*/ 38 h 199"/>
                <a:gd name="T18" fmla="*/ 157 w 198"/>
                <a:gd name="T19" fmla="*/ 53 h 199"/>
                <a:gd name="T20" fmla="*/ 146 w 198"/>
                <a:gd name="T21" fmla="*/ 41 h 199"/>
                <a:gd name="T22" fmla="*/ 157 w 198"/>
                <a:gd name="T23" fmla="*/ 53 h 199"/>
                <a:gd name="T24" fmla="*/ 168 w 198"/>
                <a:gd name="T25" fmla="*/ 49 h 199"/>
                <a:gd name="T26" fmla="*/ 160 w 198"/>
                <a:gd name="T27" fmla="*/ 41 h 199"/>
                <a:gd name="T28" fmla="*/ 168 w 198"/>
                <a:gd name="T29" fmla="*/ 31 h 199"/>
                <a:gd name="T30" fmla="*/ 160 w 198"/>
                <a:gd name="T31" fmla="*/ 38 h 199"/>
                <a:gd name="T32" fmla="*/ 168 w 198"/>
                <a:gd name="T33" fmla="*/ 31 h 199"/>
                <a:gd name="T34" fmla="*/ 121 w 198"/>
                <a:gd name="T35" fmla="*/ 0 h 199"/>
                <a:gd name="T36" fmla="*/ 137 w 198"/>
                <a:gd name="T37" fmla="*/ 29 h 199"/>
                <a:gd name="T38" fmla="*/ 135 w 198"/>
                <a:gd name="T39" fmla="*/ 35 h 199"/>
                <a:gd name="T40" fmla="*/ 144 w 198"/>
                <a:gd name="T41" fmla="*/ 54 h 199"/>
                <a:gd name="T42" fmla="*/ 174 w 198"/>
                <a:gd name="T43" fmla="*/ 74 h 199"/>
                <a:gd name="T44" fmla="*/ 185 w 198"/>
                <a:gd name="T45" fmla="*/ 77 h 199"/>
                <a:gd name="T46" fmla="*/ 187 w 198"/>
                <a:gd name="T47" fmla="*/ 76 h 199"/>
                <a:gd name="T48" fmla="*/ 173 w 198"/>
                <a:gd name="T49" fmla="*/ 52 h 199"/>
                <a:gd name="T50" fmla="*/ 146 w 198"/>
                <a:gd name="T51" fmla="*/ 26 h 199"/>
                <a:gd name="T52" fmla="*/ 143 w 198"/>
                <a:gd name="T53" fmla="*/ 64 h 199"/>
                <a:gd name="T54" fmla="*/ 63 w 198"/>
                <a:gd name="T55" fmla="*/ 144 h 199"/>
                <a:gd name="T56" fmla="*/ 62 w 198"/>
                <a:gd name="T57" fmla="*/ 144 h 199"/>
                <a:gd name="T58" fmla="*/ 62 w 198"/>
                <a:gd name="T59" fmla="*/ 144 h 199"/>
                <a:gd name="T60" fmla="*/ 55 w 198"/>
                <a:gd name="T61" fmla="*/ 148 h 199"/>
                <a:gd name="T62" fmla="*/ 49 w 198"/>
                <a:gd name="T63" fmla="*/ 155 h 199"/>
                <a:gd name="T64" fmla="*/ 41 w 198"/>
                <a:gd name="T65" fmla="*/ 160 h 199"/>
                <a:gd name="T66" fmla="*/ 23 w 198"/>
                <a:gd name="T67" fmla="*/ 183 h 199"/>
                <a:gd name="T68" fmla="*/ 23 w 198"/>
                <a:gd name="T69" fmla="*/ 183 h 199"/>
                <a:gd name="T70" fmla="*/ 15 w 198"/>
                <a:gd name="T71" fmla="*/ 183 h 199"/>
                <a:gd name="T72" fmla="*/ 15 w 198"/>
                <a:gd name="T73" fmla="*/ 175 h 199"/>
                <a:gd name="T74" fmla="*/ 15 w 198"/>
                <a:gd name="T75" fmla="*/ 175 h 199"/>
                <a:gd name="T76" fmla="*/ 38 w 198"/>
                <a:gd name="T77" fmla="*/ 157 h 199"/>
                <a:gd name="T78" fmla="*/ 44 w 198"/>
                <a:gd name="T79" fmla="*/ 150 h 199"/>
                <a:gd name="T80" fmla="*/ 51 w 198"/>
                <a:gd name="T81" fmla="*/ 143 h 199"/>
                <a:gd name="T82" fmla="*/ 54 w 198"/>
                <a:gd name="T83" fmla="*/ 136 h 199"/>
                <a:gd name="T84" fmla="*/ 54 w 198"/>
                <a:gd name="T85" fmla="*/ 136 h 199"/>
                <a:gd name="T86" fmla="*/ 55 w 198"/>
                <a:gd name="T87" fmla="*/ 136 h 199"/>
                <a:gd name="T88" fmla="*/ 135 w 198"/>
                <a:gd name="T89" fmla="*/ 5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8" h="199">
                  <a:moveTo>
                    <a:pt x="9" y="179"/>
                  </a:moveTo>
                  <a:cubicBezTo>
                    <a:pt x="20" y="190"/>
                    <a:pt x="20" y="190"/>
                    <a:pt x="20" y="190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15" y="189"/>
                    <a:pt x="15" y="189"/>
                    <a:pt x="15" y="189"/>
                  </a:cubicBezTo>
                  <a:cubicBezTo>
                    <a:pt x="15" y="191"/>
                    <a:pt x="14" y="192"/>
                    <a:pt x="13" y="193"/>
                  </a:cubicBezTo>
                  <a:cubicBezTo>
                    <a:pt x="12" y="194"/>
                    <a:pt x="10" y="195"/>
                    <a:pt x="8" y="194"/>
                  </a:cubicBezTo>
                  <a:cubicBezTo>
                    <a:pt x="8" y="195"/>
                    <a:pt x="8" y="196"/>
                    <a:pt x="7" y="197"/>
                  </a:cubicBezTo>
                  <a:cubicBezTo>
                    <a:pt x="5" y="199"/>
                    <a:pt x="3" y="199"/>
                    <a:pt x="1" y="197"/>
                  </a:cubicBezTo>
                  <a:cubicBezTo>
                    <a:pt x="0" y="196"/>
                    <a:pt x="0" y="193"/>
                    <a:pt x="1" y="192"/>
                  </a:cubicBezTo>
                  <a:cubicBezTo>
                    <a:pt x="2" y="191"/>
                    <a:pt x="3" y="190"/>
                    <a:pt x="4" y="190"/>
                  </a:cubicBezTo>
                  <a:cubicBezTo>
                    <a:pt x="4" y="189"/>
                    <a:pt x="4" y="187"/>
                    <a:pt x="6" y="185"/>
                  </a:cubicBezTo>
                  <a:cubicBezTo>
                    <a:pt x="7" y="184"/>
                    <a:pt x="8" y="184"/>
                    <a:pt x="9" y="184"/>
                  </a:cubicBezTo>
                  <a:cubicBezTo>
                    <a:pt x="7" y="181"/>
                    <a:pt x="7" y="181"/>
                    <a:pt x="7" y="181"/>
                  </a:cubicBezTo>
                  <a:cubicBezTo>
                    <a:pt x="9" y="179"/>
                    <a:pt x="9" y="179"/>
                    <a:pt x="9" y="179"/>
                  </a:cubicBezTo>
                  <a:close/>
                  <a:moveTo>
                    <a:pt x="146" y="38"/>
                  </a:moveTo>
                  <a:cubicBezTo>
                    <a:pt x="146" y="36"/>
                    <a:pt x="147" y="33"/>
                    <a:pt x="150" y="31"/>
                  </a:cubicBezTo>
                  <a:cubicBezTo>
                    <a:pt x="152" y="29"/>
                    <a:pt x="154" y="28"/>
                    <a:pt x="157" y="27"/>
                  </a:cubicBezTo>
                  <a:cubicBezTo>
                    <a:pt x="157" y="38"/>
                    <a:pt x="157" y="38"/>
                    <a:pt x="157" y="38"/>
                  </a:cubicBezTo>
                  <a:cubicBezTo>
                    <a:pt x="146" y="38"/>
                    <a:pt x="146" y="38"/>
                    <a:pt x="146" y="38"/>
                  </a:cubicBezTo>
                  <a:close/>
                  <a:moveTo>
                    <a:pt x="157" y="53"/>
                  </a:moveTo>
                  <a:cubicBezTo>
                    <a:pt x="154" y="52"/>
                    <a:pt x="152" y="51"/>
                    <a:pt x="150" y="49"/>
                  </a:cubicBezTo>
                  <a:cubicBezTo>
                    <a:pt x="147" y="47"/>
                    <a:pt x="146" y="44"/>
                    <a:pt x="146" y="41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7" y="53"/>
                    <a:pt x="157" y="53"/>
                    <a:pt x="157" y="53"/>
                  </a:cubicBezTo>
                  <a:close/>
                  <a:moveTo>
                    <a:pt x="171" y="41"/>
                  </a:moveTo>
                  <a:cubicBezTo>
                    <a:pt x="171" y="44"/>
                    <a:pt x="170" y="47"/>
                    <a:pt x="168" y="49"/>
                  </a:cubicBezTo>
                  <a:cubicBezTo>
                    <a:pt x="166" y="51"/>
                    <a:pt x="163" y="52"/>
                    <a:pt x="160" y="53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71" y="41"/>
                    <a:pt x="171" y="41"/>
                    <a:pt x="171" y="41"/>
                  </a:cubicBezTo>
                  <a:close/>
                  <a:moveTo>
                    <a:pt x="168" y="31"/>
                  </a:moveTo>
                  <a:cubicBezTo>
                    <a:pt x="170" y="33"/>
                    <a:pt x="171" y="36"/>
                    <a:pt x="171" y="3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63" y="28"/>
                    <a:pt x="166" y="29"/>
                    <a:pt x="168" y="31"/>
                  </a:cubicBezTo>
                  <a:close/>
                  <a:moveTo>
                    <a:pt x="146" y="26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19" y="3"/>
                    <a:pt x="120" y="9"/>
                    <a:pt x="123" y="12"/>
                  </a:cubicBezTo>
                  <a:cubicBezTo>
                    <a:pt x="125" y="15"/>
                    <a:pt x="139" y="27"/>
                    <a:pt x="137" y="29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8" y="22"/>
                    <a:pt x="136" y="28"/>
                    <a:pt x="135" y="35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3" y="32"/>
                    <a:pt x="139" y="48"/>
                    <a:pt x="144" y="54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50" y="60"/>
                    <a:pt x="166" y="76"/>
                    <a:pt x="174" y="74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7" y="60"/>
                    <a:pt x="176" y="80"/>
                    <a:pt x="185" y="77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2" y="59"/>
                    <a:pt x="183" y="74"/>
                    <a:pt x="187" y="76"/>
                  </a:cubicBezTo>
                  <a:cubicBezTo>
                    <a:pt x="190" y="79"/>
                    <a:pt x="196" y="80"/>
                    <a:pt x="198" y="78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63" y="58"/>
                    <a:pt x="152" y="59"/>
                    <a:pt x="146" y="53"/>
                  </a:cubicBezTo>
                  <a:cubicBezTo>
                    <a:pt x="140" y="47"/>
                    <a:pt x="140" y="36"/>
                    <a:pt x="146" y="26"/>
                  </a:cubicBezTo>
                  <a:close/>
                  <a:moveTo>
                    <a:pt x="143" y="56"/>
                  </a:moveTo>
                  <a:cubicBezTo>
                    <a:pt x="145" y="58"/>
                    <a:pt x="145" y="61"/>
                    <a:pt x="143" y="64"/>
                  </a:cubicBezTo>
                  <a:cubicBezTo>
                    <a:pt x="141" y="65"/>
                    <a:pt x="139" y="66"/>
                    <a:pt x="137" y="65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0" y="146"/>
                    <a:pt x="58" y="146"/>
                    <a:pt x="56" y="145"/>
                  </a:cubicBezTo>
                  <a:cubicBezTo>
                    <a:pt x="55" y="146"/>
                    <a:pt x="55" y="147"/>
                    <a:pt x="55" y="148"/>
                  </a:cubicBezTo>
                  <a:cubicBezTo>
                    <a:pt x="57" y="148"/>
                    <a:pt x="60" y="147"/>
                    <a:pt x="61" y="150"/>
                  </a:cubicBezTo>
                  <a:cubicBezTo>
                    <a:pt x="57" y="150"/>
                    <a:pt x="53" y="155"/>
                    <a:pt x="49" y="155"/>
                  </a:cubicBezTo>
                  <a:cubicBezTo>
                    <a:pt x="49" y="156"/>
                    <a:pt x="48" y="158"/>
                    <a:pt x="47" y="159"/>
                  </a:cubicBezTo>
                  <a:cubicBezTo>
                    <a:pt x="45" y="161"/>
                    <a:pt x="43" y="161"/>
                    <a:pt x="41" y="160"/>
                  </a:cubicBezTo>
                  <a:cubicBezTo>
                    <a:pt x="24" y="183"/>
                    <a:pt x="24" y="183"/>
                    <a:pt x="24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1" y="185"/>
                    <a:pt x="17" y="185"/>
                    <a:pt x="15" y="183"/>
                  </a:cubicBezTo>
                  <a:cubicBezTo>
                    <a:pt x="13" y="181"/>
                    <a:pt x="13" y="178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6" y="175"/>
                    <a:pt x="16" y="175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7" y="155"/>
                    <a:pt x="38" y="153"/>
                    <a:pt x="39" y="152"/>
                  </a:cubicBezTo>
                  <a:cubicBezTo>
                    <a:pt x="40" y="150"/>
                    <a:pt x="42" y="150"/>
                    <a:pt x="44" y="150"/>
                  </a:cubicBezTo>
                  <a:cubicBezTo>
                    <a:pt x="43" y="146"/>
                    <a:pt x="49" y="142"/>
                    <a:pt x="48" y="137"/>
                  </a:cubicBezTo>
                  <a:cubicBezTo>
                    <a:pt x="51" y="139"/>
                    <a:pt x="50" y="141"/>
                    <a:pt x="51" y="143"/>
                  </a:cubicBezTo>
                  <a:cubicBezTo>
                    <a:pt x="51" y="143"/>
                    <a:pt x="52" y="143"/>
                    <a:pt x="53" y="143"/>
                  </a:cubicBezTo>
                  <a:cubicBezTo>
                    <a:pt x="52" y="141"/>
                    <a:pt x="53" y="138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5" y="136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3" y="60"/>
                    <a:pt x="133" y="57"/>
                    <a:pt x="135" y="56"/>
                  </a:cubicBezTo>
                  <a:cubicBezTo>
                    <a:pt x="137" y="54"/>
                    <a:pt x="140" y="54"/>
                    <a:pt x="143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91"/>
            <p:cNvSpPr>
              <a:spLocks noEditPoints="1"/>
            </p:cNvSpPr>
            <p:nvPr/>
          </p:nvSpPr>
          <p:spPr bwMode="auto">
            <a:xfrm>
              <a:off x="422275" y="3709988"/>
              <a:ext cx="427038" cy="427038"/>
            </a:xfrm>
            <a:custGeom>
              <a:avLst/>
              <a:gdLst>
                <a:gd name="T0" fmla="*/ 190 w 199"/>
                <a:gd name="T1" fmla="*/ 179 h 199"/>
                <a:gd name="T2" fmla="*/ 189 w 199"/>
                <a:gd name="T3" fmla="*/ 184 h 199"/>
                <a:gd name="T4" fmla="*/ 194 w 199"/>
                <a:gd name="T5" fmla="*/ 190 h 199"/>
                <a:gd name="T6" fmla="*/ 197 w 199"/>
                <a:gd name="T7" fmla="*/ 197 h 199"/>
                <a:gd name="T8" fmla="*/ 190 w 199"/>
                <a:gd name="T9" fmla="*/ 194 h 199"/>
                <a:gd name="T10" fmla="*/ 184 w 199"/>
                <a:gd name="T11" fmla="*/ 189 h 199"/>
                <a:gd name="T12" fmla="*/ 179 w 199"/>
                <a:gd name="T13" fmla="*/ 190 h 199"/>
                <a:gd name="T14" fmla="*/ 31 w 199"/>
                <a:gd name="T15" fmla="*/ 49 h 199"/>
                <a:gd name="T16" fmla="*/ 38 w 199"/>
                <a:gd name="T17" fmla="*/ 41 h 199"/>
                <a:gd name="T18" fmla="*/ 53 w 199"/>
                <a:gd name="T19" fmla="*/ 41 h 199"/>
                <a:gd name="T20" fmla="*/ 41 w 199"/>
                <a:gd name="T21" fmla="*/ 53 h 199"/>
                <a:gd name="T22" fmla="*/ 53 w 199"/>
                <a:gd name="T23" fmla="*/ 41 h 199"/>
                <a:gd name="T24" fmla="*/ 49 w 199"/>
                <a:gd name="T25" fmla="*/ 31 h 199"/>
                <a:gd name="T26" fmla="*/ 41 w 199"/>
                <a:gd name="T27" fmla="*/ 38 h 199"/>
                <a:gd name="T28" fmla="*/ 31 w 199"/>
                <a:gd name="T29" fmla="*/ 31 h 199"/>
                <a:gd name="T30" fmla="*/ 38 w 199"/>
                <a:gd name="T31" fmla="*/ 38 h 199"/>
                <a:gd name="T32" fmla="*/ 31 w 199"/>
                <a:gd name="T33" fmla="*/ 31 h 199"/>
                <a:gd name="T34" fmla="*/ 0 w 199"/>
                <a:gd name="T35" fmla="*/ 78 h 199"/>
                <a:gd name="T36" fmla="*/ 29 w 199"/>
                <a:gd name="T37" fmla="*/ 61 h 199"/>
                <a:gd name="T38" fmla="*/ 35 w 199"/>
                <a:gd name="T39" fmla="*/ 63 h 199"/>
                <a:gd name="T40" fmla="*/ 54 w 199"/>
                <a:gd name="T41" fmla="*/ 54 h 199"/>
                <a:gd name="T42" fmla="*/ 74 w 199"/>
                <a:gd name="T43" fmla="*/ 24 h 199"/>
                <a:gd name="T44" fmla="*/ 77 w 199"/>
                <a:gd name="T45" fmla="*/ 13 h 199"/>
                <a:gd name="T46" fmla="*/ 76 w 199"/>
                <a:gd name="T47" fmla="*/ 12 h 199"/>
                <a:gd name="T48" fmla="*/ 52 w 199"/>
                <a:gd name="T49" fmla="*/ 26 h 199"/>
                <a:gd name="T50" fmla="*/ 26 w 199"/>
                <a:gd name="T51" fmla="*/ 52 h 199"/>
                <a:gd name="T52" fmla="*/ 64 w 199"/>
                <a:gd name="T53" fmla="*/ 56 h 199"/>
                <a:gd name="T54" fmla="*/ 144 w 199"/>
                <a:gd name="T55" fmla="*/ 136 h 199"/>
                <a:gd name="T56" fmla="*/ 144 w 199"/>
                <a:gd name="T57" fmla="*/ 136 h 199"/>
                <a:gd name="T58" fmla="*/ 144 w 199"/>
                <a:gd name="T59" fmla="*/ 136 h 199"/>
                <a:gd name="T60" fmla="*/ 148 w 199"/>
                <a:gd name="T61" fmla="*/ 143 h 199"/>
                <a:gd name="T62" fmla="*/ 155 w 199"/>
                <a:gd name="T63" fmla="*/ 150 h 199"/>
                <a:gd name="T64" fmla="*/ 160 w 199"/>
                <a:gd name="T65" fmla="*/ 157 h 199"/>
                <a:gd name="T66" fmla="*/ 183 w 199"/>
                <a:gd name="T67" fmla="*/ 175 h 199"/>
                <a:gd name="T68" fmla="*/ 183 w 199"/>
                <a:gd name="T69" fmla="*/ 175 h 199"/>
                <a:gd name="T70" fmla="*/ 183 w 199"/>
                <a:gd name="T71" fmla="*/ 183 h 199"/>
                <a:gd name="T72" fmla="*/ 175 w 199"/>
                <a:gd name="T73" fmla="*/ 183 h 199"/>
                <a:gd name="T74" fmla="*/ 175 w 199"/>
                <a:gd name="T75" fmla="*/ 183 h 199"/>
                <a:gd name="T76" fmla="*/ 157 w 199"/>
                <a:gd name="T77" fmla="*/ 160 h 199"/>
                <a:gd name="T78" fmla="*/ 150 w 199"/>
                <a:gd name="T79" fmla="*/ 155 h 199"/>
                <a:gd name="T80" fmla="*/ 143 w 199"/>
                <a:gd name="T81" fmla="*/ 148 h 199"/>
                <a:gd name="T82" fmla="*/ 136 w 199"/>
                <a:gd name="T83" fmla="*/ 144 h 199"/>
                <a:gd name="T84" fmla="*/ 136 w 199"/>
                <a:gd name="T85" fmla="*/ 144 h 199"/>
                <a:gd name="T86" fmla="*/ 136 w 199"/>
                <a:gd name="T87" fmla="*/ 144 h 199"/>
                <a:gd name="T88" fmla="*/ 56 w 199"/>
                <a:gd name="T89" fmla="*/ 6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9" h="199">
                  <a:moveTo>
                    <a:pt x="179" y="190"/>
                  </a:moveTo>
                  <a:cubicBezTo>
                    <a:pt x="190" y="179"/>
                    <a:pt x="190" y="179"/>
                    <a:pt x="190" y="179"/>
                  </a:cubicBezTo>
                  <a:cubicBezTo>
                    <a:pt x="192" y="181"/>
                    <a:pt x="192" y="181"/>
                    <a:pt x="192" y="181"/>
                  </a:cubicBezTo>
                  <a:cubicBezTo>
                    <a:pt x="189" y="184"/>
                    <a:pt x="189" y="184"/>
                    <a:pt x="189" y="184"/>
                  </a:cubicBezTo>
                  <a:cubicBezTo>
                    <a:pt x="191" y="184"/>
                    <a:pt x="192" y="184"/>
                    <a:pt x="193" y="185"/>
                  </a:cubicBezTo>
                  <a:cubicBezTo>
                    <a:pt x="194" y="187"/>
                    <a:pt x="195" y="189"/>
                    <a:pt x="194" y="190"/>
                  </a:cubicBezTo>
                  <a:cubicBezTo>
                    <a:pt x="195" y="190"/>
                    <a:pt x="196" y="191"/>
                    <a:pt x="197" y="192"/>
                  </a:cubicBezTo>
                  <a:cubicBezTo>
                    <a:pt x="199" y="193"/>
                    <a:pt x="199" y="196"/>
                    <a:pt x="197" y="197"/>
                  </a:cubicBezTo>
                  <a:cubicBezTo>
                    <a:pt x="196" y="199"/>
                    <a:pt x="193" y="199"/>
                    <a:pt x="192" y="197"/>
                  </a:cubicBezTo>
                  <a:cubicBezTo>
                    <a:pt x="191" y="196"/>
                    <a:pt x="190" y="195"/>
                    <a:pt x="190" y="194"/>
                  </a:cubicBezTo>
                  <a:cubicBezTo>
                    <a:pt x="189" y="195"/>
                    <a:pt x="187" y="194"/>
                    <a:pt x="185" y="193"/>
                  </a:cubicBezTo>
                  <a:cubicBezTo>
                    <a:pt x="184" y="192"/>
                    <a:pt x="184" y="191"/>
                    <a:pt x="184" y="189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179" y="190"/>
                    <a:pt x="179" y="190"/>
                    <a:pt x="179" y="190"/>
                  </a:cubicBezTo>
                  <a:close/>
                  <a:moveTo>
                    <a:pt x="38" y="53"/>
                  </a:moveTo>
                  <a:cubicBezTo>
                    <a:pt x="36" y="52"/>
                    <a:pt x="33" y="51"/>
                    <a:pt x="31" y="49"/>
                  </a:cubicBezTo>
                  <a:cubicBezTo>
                    <a:pt x="29" y="47"/>
                    <a:pt x="28" y="44"/>
                    <a:pt x="27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53"/>
                    <a:pt x="38" y="53"/>
                    <a:pt x="38" y="53"/>
                  </a:cubicBezTo>
                  <a:close/>
                  <a:moveTo>
                    <a:pt x="53" y="41"/>
                  </a:moveTo>
                  <a:cubicBezTo>
                    <a:pt x="52" y="44"/>
                    <a:pt x="51" y="47"/>
                    <a:pt x="49" y="49"/>
                  </a:cubicBezTo>
                  <a:cubicBezTo>
                    <a:pt x="47" y="51"/>
                    <a:pt x="44" y="52"/>
                    <a:pt x="41" y="53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3" y="41"/>
                    <a:pt x="53" y="41"/>
                    <a:pt x="53" y="41"/>
                  </a:cubicBezTo>
                  <a:close/>
                  <a:moveTo>
                    <a:pt x="41" y="27"/>
                  </a:moveTo>
                  <a:cubicBezTo>
                    <a:pt x="44" y="28"/>
                    <a:pt x="47" y="29"/>
                    <a:pt x="49" y="31"/>
                  </a:cubicBezTo>
                  <a:cubicBezTo>
                    <a:pt x="51" y="33"/>
                    <a:pt x="52" y="36"/>
                    <a:pt x="5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27"/>
                    <a:pt x="41" y="27"/>
                    <a:pt x="41" y="27"/>
                  </a:cubicBezTo>
                  <a:close/>
                  <a:moveTo>
                    <a:pt x="31" y="31"/>
                  </a:moveTo>
                  <a:cubicBezTo>
                    <a:pt x="33" y="29"/>
                    <a:pt x="36" y="28"/>
                    <a:pt x="38" y="27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6"/>
                    <a:pt x="29" y="33"/>
                    <a:pt x="31" y="31"/>
                  </a:cubicBezTo>
                  <a:close/>
                  <a:moveTo>
                    <a:pt x="26" y="5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3" y="80"/>
                    <a:pt x="9" y="79"/>
                    <a:pt x="12" y="76"/>
                  </a:cubicBezTo>
                  <a:cubicBezTo>
                    <a:pt x="15" y="73"/>
                    <a:pt x="27" y="59"/>
                    <a:pt x="29" y="61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22" y="80"/>
                    <a:pt x="28" y="63"/>
                    <a:pt x="35" y="63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2" y="76"/>
                    <a:pt x="48" y="60"/>
                    <a:pt x="54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60" y="48"/>
                    <a:pt x="76" y="32"/>
                    <a:pt x="74" y="24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0" y="32"/>
                    <a:pt x="80" y="22"/>
                    <a:pt x="77" y="13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59" y="26"/>
                    <a:pt x="74" y="15"/>
                    <a:pt x="76" y="12"/>
                  </a:cubicBezTo>
                  <a:cubicBezTo>
                    <a:pt x="79" y="9"/>
                    <a:pt x="80" y="3"/>
                    <a:pt x="78" y="0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8" y="36"/>
                    <a:pt x="59" y="47"/>
                    <a:pt x="53" y="53"/>
                  </a:cubicBezTo>
                  <a:cubicBezTo>
                    <a:pt x="47" y="59"/>
                    <a:pt x="36" y="58"/>
                    <a:pt x="26" y="52"/>
                  </a:cubicBezTo>
                  <a:close/>
                  <a:moveTo>
                    <a:pt x="56" y="56"/>
                  </a:moveTo>
                  <a:cubicBezTo>
                    <a:pt x="58" y="54"/>
                    <a:pt x="61" y="54"/>
                    <a:pt x="64" y="56"/>
                  </a:cubicBezTo>
                  <a:cubicBezTo>
                    <a:pt x="65" y="57"/>
                    <a:pt x="66" y="60"/>
                    <a:pt x="65" y="62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6" y="138"/>
                    <a:pt x="146" y="141"/>
                    <a:pt x="145" y="143"/>
                  </a:cubicBezTo>
                  <a:cubicBezTo>
                    <a:pt x="146" y="143"/>
                    <a:pt x="147" y="143"/>
                    <a:pt x="148" y="143"/>
                  </a:cubicBezTo>
                  <a:cubicBezTo>
                    <a:pt x="148" y="141"/>
                    <a:pt x="147" y="139"/>
                    <a:pt x="150" y="137"/>
                  </a:cubicBezTo>
                  <a:cubicBezTo>
                    <a:pt x="150" y="142"/>
                    <a:pt x="155" y="146"/>
                    <a:pt x="155" y="150"/>
                  </a:cubicBezTo>
                  <a:cubicBezTo>
                    <a:pt x="156" y="150"/>
                    <a:pt x="158" y="150"/>
                    <a:pt x="159" y="152"/>
                  </a:cubicBezTo>
                  <a:cubicBezTo>
                    <a:pt x="161" y="153"/>
                    <a:pt x="161" y="155"/>
                    <a:pt x="160" y="157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5" y="178"/>
                    <a:pt x="185" y="181"/>
                    <a:pt x="183" y="183"/>
                  </a:cubicBezTo>
                  <a:cubicBezTo>
                    <a:pt x="181" y="185"/>
                    <a:pt x="178" y="185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5" y="161"/>
                    <a:pt x="153" y="161"/>
                    <a:pt x="152" y="159"/>
                  </a:cubicBezTo>
                  <a:cubicBezTo>
                    <a:pt x="150" y="158"/>
                    <a:pt x="150" y="156"/>
                    <a:pt x="150" y="155"/>
                  </a:cubicBezTo>
                  <a:cubicBezTo>
                    <a:pt x="146" y="155"/>
                    <a:pt x="142" y="150"/>
                    <a:pt x="137" y="150"/>
                  </a:cubicBezTo>
                  <a:cubicBezTo>
                    <a:pt x="139" y="147"/>
                    <a:pt x="141" y="148"/>
                    <a:pt x="143" y="148"/>
                  </a:cubicBezTo>
                  <a:cubicBezTo>
                    <a:pt x="143" y="147"/>
                    <a:pt x="143" y="146"/>
                    <a:pt x="143" y="145"/>
                  </a:cubicBezTo>
                  <a:cubicBezTo>
                    <a:pt x="141" y="146"/>
                    <a:pt x="138" y="146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0" y="66"/>
                    <a:pt x="57" y="65"/>
                    <a:pt x="56" y="64"/>
                  </a:cubicBezTo>
                  <a:cubicBezTo>
                    <a:pt x="54" y="61"/>
                    <a:pt x="54" y="58"/>
                    <a:pt x="5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92"/>
            <p:cNvSpPr>
              <a:spLocks noEditPoints="1"/>
            </p:cNvSpPr>
            <p:nvPr/>
          </p:nvSpPr>
          <p:spPr bwMode="auto">
            <a:xfrm>
              <a:off x="493713" y="3779838"/>
              <a:ext cx="333375" cy="334963"/>
            </a:xfrm>
            <a:custGeom>
              <a:avLst/>
              <a:gdLst>
                <a:gd name="T0" fmla="*/ 123 w 156"/>
                <a:gd name="T1" fmla="*/ 142 h 156"/>
                <a:gd name="T2" fmla="*/ 78 w 156"/>
                <a:gd name="T3" fmla="*/ 156 h 156"/>
                <a:gd name="T4" fmla="*/ 33 w 156"/>
                <a:gd name="T5" fmla="*/ 142 h 156"/>
                <a:gd name="T6" fmla="*/ 78 w 156"/>
                <a:gd name="T7" fmla="*/ 97 h 156"/>
                <a:gd name="T8" fmla="*/ 123 w 156"/>
                <a:gd name="T9" fmla="*/ 142 h 156"/>
                <a:gd name="T10" fmla="*/ 142 w 156"/>
                <a:gd name="T11" fmla="*/ 33 h 156"/>
                <a:gd name="T12" fmla="*/ 156 w 156"/>
                <a:gd name="T13" fmla="*/ 78 h 156"/>
                <a:gd name="T14" fmla="*/ 142 w 156"/>
                <a:gd name="T15" fmla="*/ 124 h 156"/>
                <a:gd name="T16" fmla="*/ 96 w 156"/>
                <a:gd name="T17" fmla="*/ 78 h 156"/>
                <a:gd name="T18" fmla="*/ 142 w 156"/>
                <a:gd name="T19" fmla="*/ 33 h 156"/>
                <a:gd name="T20" fmla="*/ 33 w 156"/>
                <a:gd name="T21" fmla="*/ 15 h 156"/>
                <a:gd name="T22" fmla="*/ 78 w 156"/>
                <a:gd name="T23" fmla="*/ 0 h 156"/>
                <a:gd name="T24" fmla="*/ 123 w 156"/>
                <a:gd name="T25" fmla="*/ 15 h 156"/>
                <a:gd name="T26" fmla="*/ 78 w 156"/>
                <a:gd name="T27" fmla="*/ 60 h 156"/>
                <a:gd name="T28" fmla="*/ 33 w 156"/>
                <a:gd name="T29" fmla="*/ 15 h 156"/>
                <a:gd name="T30" fmla="*/ 0 w 156"/>
                <a:gd name="T31" fmla="*/ 78 h 156"/>
                <a:gd name="T32" fmla="*/ 14 w 156"/>
                <a:gd name="T33" fmla="*/ 33 h 156"/>
                <a:gd name="T34" fmla="*/ 60 w 156"/>
                <a:gd name="T35" fmla="*/ 78 h 156"/>
                <a:gd name="T36" fmla="*/ 14 w 156"/>
                <a:gd name="T37" fmla="*/ 124 h 156"/>
                <a:gd name="T38" fmla="*/ 0 w 156"/>
                <a:gd name="T39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56">
                  <a:moveTo>
                    <a:pt x="123" y="142"/>
                  </a:moveTo>
                  <a:cubicBezTo>
                    <a:pt x="111" y="151"/>
                    <a:pt x="95" y="156"/>
                    <a:pt x="78" y="156"/>
                  </a:cubicBezTo>
                  <a:cubicBezTo>
                    <a:pt x="61" y="156"/>
                    <a:pt x="46" y="151"/>
                    <a:pt x="33" y="142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123" y="142"/>
                    <a:pt x="123" y="142"/>
                    <a:pt x="123" y="142"/>
                  </a:cubicBezTo>
                  <a:close/>
                  <a:moveTo>
                    <a:pt x="142" y="33"/>
                  </a:moveTo>
                  <a:cubicBezTo>
                    <a:pt x="151" y="46"/>
                    <a:pt x="156" y="61"/>
                    <a:pt x="156" y="78"/>
                  </a:cubicBezTo>
                  <a:cubicBezTo>
                    <a:pt x="156" y="95"/>
                    <a:pt x="151" y="111"/>
                    <a:pt x="142" y="124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142" y="33"/>
                    <a:pt x="142" y="33"/>
                    <a:pt x="142" y="33"/>
                  </a:cubicBezTo>
                  <a:close/>
                  <a:moveTo>
                    <a:pt x="33" y="15"/>
                  </a:moveTo>
                  <a:cubicBezTo>
                    <a:pt x="46" y="6"/>
                    <a:pt x="61" y="0"/>
                    <a:pt x="78" y="0"/>
                  </a:cubicBezTo>
                  <a:cubicBezTo>
                    <a:pt x="95" y="0"/>
                    <a:pt x="111" y="6"/>
                    <a:pt x="123" y="15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33" y="15"/>
                    <a:pt x="33" y="15"/>
                    <a:pt x="33" y="15"/>
                  </a:cubicBezTo>
                  <a:close/>
                  <a:moveTo>
                    <a:pt x="0" y="78"/>
                  </a:moveTo>
                  <a:cubicBezTo>
                    <a:pt x="0" y="61"/>
                    <a:pt x="5" y="46"/>
                    <a:pt x="14" y="33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5" y="111"/>
                    <a:pt x="0" y="95"/>
                    <a:pt x="0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93"/>
            <p:cNvSpPr>
              <a:spLocks noEditPoints="1"/>
            </p:cNvSpPr>
            <p:nvPr/>
          </p:nvSpPr>
          <p:spPr bwMode="auto">
            <a:xfrm>
              <a:off x="512763" y="4114800"/>
              <a:ext cx="287338" cy="125413"/>
            </a:xfrm>
            <a:custGeom>
              <a:avLst/>
              <a:gdLst>
                <a:gd name="T0" fmla="*/ 19 w 134"/>
                <a:gd name="T1" fmla="*/ 0 h 58"/>
                <a:gd name="T2" fmla="*/ 19 w 134"/>
                <a:gd name="T3" fmla="*/ 24 h 58"/>
                <a:gd name="T4" fmla="*/ 41 w 134"/>
                <a:gd name="T5" fmla="*/ 16 h 58"/>
                <a:gd name="T6" fmla="*/ 8 w 134"/>
                <a:gd name="T7" fmla="*/ 37 h 58"/>
                <a:gd name="T8" fmla="*/ 0 w 134"/>
                <a:gd name="T9" fmla="*/ 33 h 58"/>
                <a:gd name="T10" fmla="*/ 5 w 134"/>
                <a:gd name="T11" fmla="*/ 30 h 58"/>
                <a:gd name="T12" fmla="*/ 12 w 134"/>
                <a:gd name="T13" fmla="*/ 29 h 58"/>
                <a:gd name="T14" fmla="*/ 57 w 134"/>
                <a:gd name="T15" fmla="*/ 22 h 58"/>
                <a:gd name="T16" fmla="*/ 50 w 134"/>
                <a:gd name="T17" fmla="*/ 51 h 58"/>
                <a:gd name="T18" fmla="*/ 43 w 134"/>
                <a:gd name="T19" fmla="*/ 54 h 58"/>
                <a:gd name="T20" fmla="*/ 34 w 134"/>
                <a:gd name="T21" fmla="*/ 32 h 58"/>
                <a:gd name="T22" fmla="*/ 52 w 134"/>
                <a:gd name="T23" fmla="*/ 17 h 58"/>
                <a:gd name="T24" fmla="*/ 56 w 134"/>
                <a:gd name="T25" fmla="*/ 29 h 58"/>
                <a:gd name="T26" fmla="*/ 61 w 134"/>
                <a:gd name="T27" fmla="*/ 39 h 58"/>
                <a:gd name="T28" fmla="*/ 45 w 134"/>
                <a:gd name="T29" fmla="*/ 44 h 58"/>
                <a:gd name="T30" fmla="*/ 40 w 134"/>
                <a:gd name="T31" fmla="*/ 34 h 58"/>
                <a:gd name="T32" fmla="*/ 105 w 134"/>
                <a:gd name="T33" fmla="*/ 52 h 58"/>
                <a:gd name="T34" fmla="*/ 94 w 134"/>
                <a:gd name="T35" fmla="*/ 46 h 58"/>
                <a:gd name="T36" fmla="*/ 81 w 134"/>
                <a:gd name="T37" fmla="*/ 57 h 58"/>
                <a:gd name="T38" fmla="*/ 79 w 134"/>
                <a:gd name="T39" fmla="*/ 19 h 58"/>
                <a:gd name="T40" fmla="*/ 105 w 134"/>
                <a:gd name="T41" fmla="*/ 52 h 58"/>
                <a:gd name="T42" fmla="*/ 84 w 134"/>
                <a:gd name="T43" fmla="*/ 27 h 58"/>
                <a:gd name="T44" fmla="*/ 91 w 134"/>
                <a:gd name="T45" fmla="*/ 40 h 58"/>
                <a:gd name="T46" fmla="*/ 132 w 134"/>
                <a:gd name="T47" fmla="*/ 22 h 58"/>
                <a:gd name="T48" fmla="*/ 128 w 134"/>
                <a:gd name="T49" fmla="*/ 40 h 58"/>
                <a:gd name="T50" fmla="*/ 105 w 134"/>
                <a:gd name="T51" fmla="*/ 32 h 58"/>
                <a:gd name="T52" fmla="*/ 106 w 134"/>
                <a:gd name="T53" fmla="*/ 7 h 58"/>
                <a:gd name="T54" fmla="*/ 123 w 134"/>
                <a:gd name="T55" fmla="*/ 9 h 58"/>
                <a:gd name="T56" fmla="*/ 114 w 134"/>
                <a:gd name="T57" fmla="*/ 11 h 58"/>
                <a:gd name="T58" fmla="*/ 107 w 134"/>
                <a:gd name="T59" fmla="*/ 18 h 58"/>
                <a:gd name="T60" fmla="*/ 118 w 134"/>
                <a:gd name="T61" fmla="*/ 35 h 58"/>
                <a:gd name="T62" fmla="*/ 127 w 134"/>
                <a:gd name="T63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58">
                  <a:moveTo>
                    <a:pt x="12" y="29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2" y="35"/>
                    <a:pt x="10" y="36"/>
                    <a:pt x="8" y="37"/>
                  </a:cubicBezTo>
                  <a:cubicBezTo>
                    <a:pt x="6" y="37"/>
                    <a:pt x="4" y="37"/>
                    <a:pt x="3" y="36"/>
                  </a:cubicBezTo>
                  <a:cubicBezTo>
                    <a:pt x="2" y="35"/>
                    <a:pt x="1" y="34"/>
                    <a:pt x="0" y="3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9"/>
                    <a:pt x="5" y="30"/>
                    <a:pt x="5" y="30"/>
                  </a:cubicBezTo>
                  <a:cubicBezTo>
                    <a:pt x="6" y="31"/>
                    <a:pt x="7" y="31"/>
                    <a:pt x="8" y="31"/>
                  </a:cubicBezTo>
                  <a:cubicBezTo>
                    <a:pt x="9" y="31"/>
                    <a:pt x="10" y="30"/>
                    <a:pt x="12" y="29"/>
                  </a:cubicBezTo>
                  <a:close/>
                  <a:moveTo>
                    <a:pt x="58" y="19"/>
                  </a:moveTo>
                  <a:cubicBezTo>
                    <a:pt x="57" y="22"/>
                    <a:pt x="57" y="22"/>
                    <a:pt x="57" y="22"/>
                  </a:cubicBezTo>
                  <a:cubicBezTo>
                    <a:pt x="66" y="25"/>
                    <a:pt x="69" y="31"/>
                    <a:pt x="67" y="40"/>
                  </a:cubicBezTo>
                  <a:cubicBezTo>
                    <a:pt x="65" y="49"/>
                    <a:pt x="59" y="53"/>
                    <a:pt x="50" y="51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5" y="47"/>
                    <a:pt x="32" y="41"/>
                    <a:pt x="34" y="32"/>
                  </a:cubicBezTo>
                  <a:cubicBezTo>
                    <a:pt x="37" y="23"/>
                    <a:pt x="42" y="19"/>
                    <a:pt x="51" y="21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8" y="19"/>
                    <a:pt x="58" y="19"/>
                    <a:pt x="58" y="19"/>
                  </a:cubicBezTo>
                  <a:close/>
                  <a:moveTo>
                    <a:pt x="56" y="29"/>
                  </a:moveTo>
                  <a:cubicBezTo>
                    <a:pt x="51" y="45"/>
                    <a:pt x="51" y="45"/>
                    <a:pt x="51" y="45"/>
                  </a:cubicBezTo>
                  <a:cubicBezTo>
                    <a:pt x="56" y="46"/>
                    <a:pt x="59" y="44"/>
                    <a:pt x="61" y="39"/>
                  </a:cubicBezTo>
                  <a:cubicBezTo>
                    <a:pt x="62" y="33"/>
                    <a:pt x="60" y="30"/>
                    <a:pt x="56" y="29"/>
                  </a:cubicBezTo>
                  <a:close/>
                  <a:moveTo>
                    <a:pt x="45" y="44"/>
                  </a:moveTo>
                  <a:cubicBezTo>
                    <a:pt x="49" y="27"/>
                    <a:pt x="49" y="27"/>
                    <a:pt x="49" y="27"/>
                  </a:cubicBezTo>
                  <a:cubicBezTo>
                    <a:pt x="45" y="26"/>
                    <a:pt x="42" y="28"/>
                    <a:pt x="40" y="34"/>
                  </a:cubicBezTo>
                  <a:cubicBezTo>
                    <a:pt x="39" y="39"/>
                    <a:pt x="41" y="42"/>
                    <a:pt x="45" y="44"/>
                  </a:cubicBezTo>
                  <a:close/>
                  <a:moveTo>
                    <a:pt x="105" y="52"/>
                  </a:moveTo>
                  <a:cubicBezTo>
                    <a:pt x="98" y="54"/>
                    <a:pt x="98" y="54"/>
                    <a:pt x="98" y="54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105" y="52"/>
                    <a:pt x="105" y="52"/>
                    <a:pt x="105" y="52"/>
                  </a:cubicBezTo>
                  <a:close/>
                  <a:moveTo>
                    <a:pt x="91" y="40"/>
                  </a:moveTo>
                  <a:cubicBezTo>
                    <a:pt x="84" y="27"/>
                    <a:pt x="84" y="27"/>
                    <a:pt x="84" y="27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91" y="40"/>
                    <a:pt x="91" y="40"/>
                    <a:pt x="91" y="40"/>
                  </a:cubicBezTo>
                  <a:close/>
                  <a:moveTo>
                    <a:pt x="126" y="24"/>
                  </a:moveTo>
                  <a:cubicBezTo>
                    <a:pt x="132" y="22"/>
                    <a:pt x="132" y="22"/>
                    <a:pt x="132" y="22"/>
                  </a:cubicBezTo>
                  <a:cubicBezTo>
                    <a:pt x="134" y="26"/>
                    <a:pt x="134" y="30"/>
                    <a:pt x="133" y="33"/>
                  </a:cubicBezTo>
                  <a:cubicBezTo>
                    <a:pt x="133" y="35"/>
                    <a:pt x="131" y="38"/>
                    <a:pt x="128" y="40"/>
                  </a:cubicBezTo>
                  <a:cubicBezTo>
                    <a:pt x="125" y="42"/>
                    <a:pt x="121" y="42"/>
                    <a:pt x="117" y="41"/>
                  </a:cubicBezTo>
                  <a:cubicBezTo>
                    <a:pt x="113" y="40"/>
                    <a:pt x="109" y="37"/>
                    <a:pt x="105" y="32"/>
                  </a:cubicBezTo>
                  <a:cubicBezTo>
                    <a:pt x="102" y="26"/>
                    <a:pt x="100" y="21"/>
                    <a:pt x="100" y="16"/>
                  </a:cubicBezTo>
                  <a:cubicBezTo>
                    <a:pt x="101" y="12"/>
                    <a:pt x="103" y="9"/>
                    <a:pt x="106" y="7"/>
                  </a:cubicBezTo>
                  <a:cubicBezTo>
                    <a:pt x="109" y="5"/>
                    <a:pt x="112" y="4"/>
                    <a:pt x="116" y="5"/>
                  </a:cubicBezTo>
                  <a:cubicBezTo>
                    <a:pt x="118" y="5"/>
                    <a:pt x="120" y="7"/>
                    <a:pt x="123" y="9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7" y="12"/>
                    <a:pt x="116" y="12"/>
                    <a:pt x="114" y="11"/>
                  </a:cubicBezTo>
                  <a:cubicBezTo>
                    <a:pt x="113" y="11"/>
                    <a:pt x="111" y="11"/>
                    <a:pt x="110" y="12"/>
                  </a:cubicBezTo>
                  <a:cubicBezTo>
                    <a:pt x="108" y="14"/>
                    <a:pt x="107" y="15"/>
                    <a:pt x="107" y="18"/>
                  </a:cubicBezTo>
                  <a:cubicBezTo>
                    <a:pt x="107" y="20"/>
                    <a:pt x="108" y="24"/>
                    <a:pt x="110" y="27"/>
                  </a:cubicBezTo>
                  <a:cubicBezTo>
                    <a:pt x="113" y="31"/>
                    <a:pt x="116" y="34"/>
                    <a:pt x="118" y="35"/>
                  </a:cubicBezTo>
                  <a:cubicBezTo>
                    <a:pt x="120" y="36"/>
                    <a:pt x="122" y="35"/>
                    <a:pt x="124" y="34"/>
                  </a:cubicBezTo>
                  <a:cubicBezTo>
                    <a:pt x="126" y="33"/>
                    <a:pt x="127" y="32"/>
                    <a:pt x="127" y="30"/>
                  </a:cubicBezTo>
                  <a:cubicBezTo>
                    <a:pt x="127" y="28"/>
                    <a:pt x="127" y="26"/>
                    <a:pt x="126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0817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492931" y="1480680"/>
            <a:ext cx="9355368" cy="4612617"/>
          </a:xfrm>
          <a:prstGeom prst="rect">
            <a:avLst/>
          </a:prstGeom>
          <a:noFill/>
        </p:spPr>
        <p:txBody>
          <a:bodyPr lIns="72000" tIns="72000" rIns="72000" bIns="7200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E4465A"/>
              </a:buClr>
              <a:defRPr/>
            </a:pPr>
            <a:r>
              <a:rPr lang="ru-RU" sz="2000" b="1" dirty="0" smtClean="0">
                <a:solidFill>
                  <a:srgbClr val="E4465A"/>
                </a:solidFill>
                <a:latin typeface="Trebuchet MS" pitchFamily="34" charset="0"/>
                <a:ea typeface="Arial Unicode MS" pitchFamily="34" charset="-128"/>
              </a:rPr>
              <a:t>Выводы УФАС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В соответствии с п. 3 Информационной карты Документации Организатором торгов установлен порядок предоставления приоритета, при этом, определено также следующее: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«Приоритет товарам российского происхождения, работам, услугам, выполняемым, оказываемым российскими лицами устанавливается с учетом положений Генерального соглашения по тарифам и торговле 1994 года (далее ГАТТ 1994) и Договора о Евразийском экономическом союзе от 29 мая 2014 года (далее – Договор о ЕАЭС), а именно: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- товарам происхождения из стран, присоединившихся к Договору о ЕАЭС, работам, услугам, выполняемым, оказываемым лицами из стран, присоединившихся к Договору о ЕАЭС, предоставляется приоритет аналогично товарам российского происхождения, работам, услугам, выполняемым, оказываемым российскими лицами;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- товарам происхождения из стран, присоединившихся к ГАТТ 1994, работам, услугам, выполняемым, оказываемым лицами из стран, присоединившихся к ГАТТ 1994, предоставляется приоритет аналогично товарам российского происхождения, работам, услугам, выполняемым, оказываемым российскими лицами, за исключением случаев, которые, в том числе, относятся к общим исключениям (статья 20 ГААТ 1994), исключениям по соображениям безопасности (статья 21 ГААТ 1994)».</a:t>
            </a: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1957780" y="62140"/>
            <a:ext cx="8270696" cy="694951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dirty="0">
                <a:hlinkClick r:id="rId2"/>
              </a:rPr>
              <a:t>Санкт-петербургское </a:t>
            </a:r>
            <a:r>
              <a:rPr lang="ru-RU" dirty="0" err="1">
                <a:hlinkClick r:id="rId2"/>
              </a:rPr>
              <a:t>уфас</a:t>
            </a:r>
            <a:endParaRPr lang="ru-RU" dirty="0">
              <a:hlinkClick r:id="rId2"/>
            </a:endParaRPr>
          </a:p>
          <a:p>
            <a:r>
              <a:rPr lang="ru-RU" dirty="0">
                <a:hlinkClick r:id="rId2"/>
              </a:rPr>
              <a:t>Дело № Т02-272</a:t>
            </a:r>
            <a:r>
              <a:rPr lang="en-US" dirty="0">
                <a:hlinkClick r:id="rId2"/>
              </a:rPr>
              <a:t>/17</a:t>
            </a:r>
            <a:endParaRPr lang="ru-RU" dirty="0"/>
          </a:p>
        </p:txBody>
      </p:sp>
      <p:sp>
        <p:nvSpPr>
          <p:cNvPr id="12" name="Пятиугольник 11"/>
          <p:cNvSpPr/>
          <p:nvPr/>
        </p:nvSpPr>
        <p:spPr bwMode="auto">
          <a:xfrm>
            <a:off x="336975" y="1560763"/>
            <a:ext cx="1513673" cy="1435323"/>
          </a:xfrm>
          <a:prstGeom prst="homePlate">
            <a:avLst>
              <a:gd name="adj" fmla="val 21141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 dirty="0">
              <a:solidFill>
                <a:srgbClr val="FFFFFF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67544" y="1701846"/>
            <a:ext cx="1008112" cy="1153156"/>
            <a:chOff x="325438" y="3559175"/>
            <a:chExt cx="669925" cy="774700"/>
          </a:xfrm>
        </p:grpSpPr>
        <p:sp>
          <p:nvSpPr>
            <p:cNvPr id="15" name="Freeform 88"/>
            <p:cNvSpPr>
              <a:spLocks/>
            </p:cNvSpPr>
            <p:nvPr/>
          </p:nvSpPr>
          <p:spPr bwMode="auto">
            <a:xfrm>
              <a:off x="325438" y="3559175"/>
              <a:ext cx="669925" cy="774700"/>
            </a:xfrm>
            <a:custGeom>
              <a:avLst/>
              <a:gdLst>
                <a:gd name="T0" fmla="*/ 0 w 312"/>
                <a:gd name="T1" fmla="*/ 0 h 361"/>
                <a:gd name="T2" fmla="*/ 312 w 312"/>
                <a:gd name="T3" fmla="*/ 0 h 361"/>
                <a:gd name="T4" fmla="*/ 312 w 312"/>
                <a:gd name="T5" fmla="*/ 205 h 361"/>
                <a:gd name="T6" fmla="*/ 156 w 312"/>
                <a:gd name="T7" fmla="*/ 361 h 361"/>
                <a:gd name="T8" fmla="*/ 0 w 312"/>
                <a:gd name="T9" fmla="*/ 205 h 361"/>
                <a:gd name="T10" fmla="*/ 0 w 312"/>
                <a:gd name="T11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361">
                  <a:moveTo>
                    <a:pt x="0" y="0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312" y="205"/>
                    <a:pt x="312" y="205"/>
                    <a:pt x="312" y="205"/>
                  </a:cubicBezTo>
                  <a:cubicBezTo>
                    <a:pt x="312" y="289"/>
                    <a:pt x="243" y="361"/>
                    <a:pt x="156" y="361"/>
                  </a:cubicBezTo>
                  <a:cubicBezTo>
                    <a:pt x="69" y="361"/>
                    <a:pt x="0" y="289"/>
                    <a:pt x="0" y="205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89"/>
            <p:cNvSpPr>
              <a:spLocks/>
            </p:cNvSpPr>
            <p:nvPr/>
          </p:nvSpPr>
          <p:spPr bwMode="auto">
            <a:xfrm>
              <a:off x="407988" y="3679825"/>
              <a:ext cx="506413" cy="582613"/>
            </a:xfrm>
            <a:custGeom>
              <a:avLst/>
              <a:gdLst>
                <a:gd name="T0" fmla="*/ 0 w 236"/>
                <a:gd name="T1" fmla="*/ 0 h 272"/>
                <a:gd name="T2" fmla="*/ 236 w 236"/>
                <a:gd name="T3" fmla="*/ 0 h 272"/>
                <a:gd name="T4" fmla="*/ 236 w 236"/>
                <a:gd name="T5" fmla="*/ 154 h 272"/>
                <a:gd name="T6" fmla="*/ 118 w 236"/>
                <a:gd name="T7" fmla="*/ 272 h 272"/>
                <a:gd name="T8" fmla="*/ 0 w 236"/>
                <a:gd name="T9" fmla="*/ 154 h 272"/>
                <a:gd name="T10" fmla="*/ 0 w 236"/>
                <a:gd name="T1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272">
                  <a:moveTo>
                    <a:pt x="0" y="0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6" y="218"/>
                    <a:pt x="183" y="272"/>
                    <a:pt x="118" y="272"/>
                  </a:cubicBezTo>
                  <a:cubicBezTo>
                    <a:pt x="53" y="272"/>
                    <a:pt x="0" y="218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90"/>
            <p:cNvSpPr>
              <a:spLocks noEditPoints="1"/>
            </p:cNvSpPr>
            <p:nvPr/>
          </p:nvSpPr>
          <p:spPr bwMode="auto">
            <a:xfrm>
              <a:off x="474663" y="3709988"/>
              <a:ext cx="423863" cy="427038"/>
            </a:xfrm>
            <a:custGeom>
              <a:avLst/>
              <a:gdLst>
                <a:gd name="T0" fmla="*/ 20 w 198"/>
                <a:gd name="T1" fmla="*/ 190 h 199"/>
                <a:gd name="T2" fmla="*/ 15 w 198"/>
                <a:gd name="T3" fmla="*/ 189 h 199"/>
                <a:gd name="T4" fmla="*/ 8 w 198"/>
                <a:gd name="T5" fmla="*/ 194 h 199"/>
                <a:gd name="T6" fmla="*/ 1 w 198"/>
                <a:gd name="T7" fmla="*/ 197 h 199"/>
                <a:gd name="T8" fmla="*/ 4 w 198"/>
                <a:gd name="T9" fmla="*/ 190 h 199"/>
                <a:gd name="T10" fmla="*/ 9 w 198"/>
                <a:gd name="T11" fmla="*/ 184 h 199"/>
                <a:gd name="T12" fmla="*/ 9 w 198"/>
                <a:gd name="T13" fmla="*/ 179 h 199"/>
                <a:gd name="T14" fmla="*/ 150 w 198"/>
                <a:gd name="T15" fmla="*/ 31 h 199"/>
                <a:gd name="T16" fmla="*/ 157 w 198"/>
                <a:gd name="T17" fmla="*/ 38 h 199"/>
                <a:gd name="T18" fmla="*/ 157 w 198"/>
                <a:gd name="T19" fmla="*/ 53 h 199"/>
                <a:gd name="T20" fmla="*/ 146 w 198"/>
                <a:gd name="T21" fmla="*/ 41 h 199"/>
                <a:gd name="T22" fmla="*/ 157 w 198"/>
                <a:gd name="T23" fmla="*/ 53 h 199"/>
                <a:gd name="T24" fmla="*/ 168 w 198"/>
                <a:gd name="T25" fmla="*/ 49 h 199"/>
                <a:gd name="T26" fmla="*/ 160 w 198"/>
                <a:gd name="T27" fmla="*/ 41 h 199"/>
                <a:gd name="T28" fmla="*/ 168 w 198"/>
                <a:gd name="T29" fmla="*/ 31 h 199"/>
                <a:gd name="T30" fmla="*/ 160 w 198"/>
                <a:gd name="T31" fmla="*/ 38 h 199"/>
                <a:gd name="T32" fmla="*/ 168 w 198"/>
                <a:gd name="T33" fmla="*/ 31 h 199"/>
                <a:gd name="T34" fmla="*/ 121 w 198"/>
                <a:gd name="T35" fmla="*/ 0 h 199"/>
                <a:gd name="T36" fmla="*/ 137 w 198"/>
                <a:gd name="T37" fmla="*/ 29 h 199"/>
                <a:gd name="T38" fmla="*/ 135 w 198"/>
                <a:gd name="T39" fmla="*/ 35 h 199"/>
                <a:gd name="T40" fmla="*/ 144 w 198"/>
                <a:gd name="T41" fmla="*/ 54 h 199"/>
                <a:gd name="T42" fmla="*/ 174 w 198"/>
                <a:gd name="T43" fmla="*/ 74 h 199"/>
                <a:gd name="T44" fmla="*/ 185 w 198"/>
                <a:gd name="T45" fmla="*/ 77 h 199"/>
                <a:gd name="T46" fmla="*/ 187 w 198"/>
                <a:gd name="T47" fmla="*/ 76 h 199"/>
                <a:gd name="T48" fmla="*/ 173 w 198"/>
                <a:gd name="T49" fmla="*/ 52 h 199"/>
                <a:gd name="T50" fmla="*/ 146 w 198"/>
                <a:gd name="T51" fmla="*/ 26 h 199"/>
                <a:gd name="T52" fmla="*/ 143 w 198"/>
                <a:gd name="T53" fmla="*/ 64 h 199"/>
                <a:gd name="T54" fmla="*/ 63 w 198"/>
                <a:gd name="T55" fmla="*/ 144 h 199"/>
                <a:gd name="T56" fmla="*/ 62 w 198"/>
                <a:gd name="T57" fmla="*/ 144 h 199"/>
                <a:gd name="T58" fmla="*/ 62 w 198"/>
                <a:gd name="T59" fmla="*/ 144 h 199"/>
                <a:gd name="T60" fmla="*/ 55 w 198"/>
                <a:gd name="T61" fmla="*/ 148 h 199"/>
                <a:gd name="T62" fmla="*/ 49 w 198"/>
                <a:gd name="T63" fmla="*/ 155 h 199"/>
                <a:gd name="T64" fmla="*/ 41 w 198"/>
                <a:gd name="T65" fmla="*/ 160 h 199"/>
                <a:gd name="T66" fmla="*/ 23 w 198"/>
                <a:gd name="T67" fmla="*/ 183 h 199"/>
                <a:gd name="T68" fmla="*/ 23 w 198"/>
                <a:gd name="T69" fmla="*/ 183 h 199"/>
                <a:gd name="T70" fmla="*/ 15 w 198"/>
                <a:gd name="T71" fmla="*/ 183 h 199"/>
                <a:gd name="T72" fmla="*/ 15 w 198"/>
                <a:gd name="T73" fmla="*/ 175 h 199"/>
                <a:gd name="T74" fmla="*/ 15 w 198"/>
                <a:gd name="T75" fmla="*/ 175 h 199"/>
                <a:gd name="T76" fmla="*/ 38 w 198"/>
                <a:gd name="T77" fmla="*/ 157 h 199"/>
                <a:gd name="T78" fmla="*/ 44 w 198"/>
                <a:gd name="T79" fmla="*/ 150 h 199"/>
                <a:gd name="T80" fmla="*/ 51 w 198"/>
                <a:gd name="T81" fmla="*/ 143 h 199"/>
                <a:gd name="T82" fmla="*/ 54 w 198"/>
                <a:gd name="T83" fmla="*/ 136 h 199"/>
                <a:gd name="T84" fmla="*/ 54 w 198"/>
                <a:gd name="T85" fmla="*/ 136 h 199"/>
                <a:gd name="T86" fmla="*/ 55 w 198"/>
                <a:gd name="T87" fmla="*/ 136 h 199"/>
                <a:gd name="T88" fmla="*/ 135 w 198"/>
                <a:gd name="T89" fmla="*/ 5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8" h="199">
                  <a:moveTo>
                    <a:pt x="9" y="179"/>
                  </a:moveTo>
                  <a:cubicBezTo>
                    <a:pt x="20" y="190"/>
                    <a:pt x="20" y="190"/>
                    <a:pt x="20" y="190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15" y="189"/>
                    <a:pt x="15" y="189"/>
                    <a:pt x="15" y="189"/>
                  </a:cubicBezTo>
                  <a:cubicBezTo>
                    <a:pt x="15" y="191"/>
                    <a:pt x="14" y="192"/>
                    <a:pt x="13" y="193"/>
                  </a:cubicBezTo>
                  <a:cubicBezTo>
                    <a:pt x="12" y="194"/>
                    <a:pt x="10" y="195"/>
                    <a:pt x="8" y="194"/>
                  </a:cubicBezTo>
                  <a:cubicBezTo>
                    <a:pt x="8" y="195"/>
                    <a:pt x="8" y="196"/>
                    <a:pt x="7" y="197"/>
                  </a:cubicBezTo>
                  <a:cubicBezTo>
                    <a:pt x="5" y="199"/>
                    <a:pt x="3" y="199"/>
                    <a:pt x="1" y="197"/>
                  </a:cubicBezTo>
                  <a:cubicBezTo>
                    <a:pt x="0" y="196"/>
                    <a:pt x="0" y="193"/>
                    <a:pt x="1" y="192"/>
                  </a:cubicBezTo>
                  <a:cubicBezTo>
                    <a:pt x="2" y="191"/>
                    <a:pt x="3" y="190"/>
                    <a:pt x="4" y="190"/>
                  </a:cubicBezTo>
                  <a:cubicBezTo>
                    <a:pt x="4" y="189"/>
                    <a:pt x="4" y="187"/>
                    <a:pt x="6" y="185"/>
                  </a:cubicBezTo>
                  <a:cubicBezTo>
                    <a:pt x="7" y="184"/>
                    <a:pt x="8" y="184"/>
                    <a:pt x="9" y="184"/>
                  </a:cubicBezTo>
                  <a:cubicBezTo>
                    <a:pt x="7" y="181"/>
                    <a:pt x="7" y="181"/>
                    <a:pt x="7" y="181"/>
                  </a:cubicBezTo>
                  <a:cubicBezTo>
                    <a:pt x="9" y="179"/>
                    <a:pt x="9" y="179"/>
                    <a:pt x="9" y="179"/>
                  </a:cubicBezTo>
                  <a:close/>
                  <a:moveTo>
                    <a:pt x="146" y="38"/>
                  </a:moveTo>
                  <a:cubicBezTo>
                    <a:pt x="146" y="36"/>
                    <a:pt x="147" y="33"/>
                    <a:pt x="150" y="31"/>
                  </a:cubicBezTo>
                  <a:cubicBezTo>
                    <a:pt x="152" y="29"/>
                    <a:pt x="154" y="28"/>
                    <a:pt x="157" y="27"/>
                  </a:cubicBezTo>
                  <a:cubicBezTo>
                    <a:pt x="157" y="38"/>
                    <a:pt x="157" y="38"/>
                    <a:pt x="157" y="38"/>
                  </a:cubicBezTo>
                  <a:cubicBezTo>
                    <a:pt x="146" y="38"/>
                    <a:pt x="146" y="38"/>
                    <a:pt x="146" y="38"/>
                  </a:cubicBezTo>
                  <a:close/>
                  <a:moveTo>
                    <a:pt x="157" y="53"/>
                  </a:moveTo>
                  <a:cubicBezTo>
                    <a:pt x="154" y="52"/>
                    <a:pt x="152" y="51"/>
                    <a:pt x="150" y="49"/>
                  </a:cubicBezTo>
                  <a:cubicBezTo>
                    <a:pt x="147" y="47"/>
                    <a:pt x="146" y="44"/>
                    <a:pt x="146" y="41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7" y="53"/>
                    <a:pt x="157" y="53"/>
                    <a:pt x="157" y="53"/>
                  </a:cubicBezTo>
                  <a:close/>
                  <a:moveTo>
                    <a:pt x="171" y="41"/>
                  </a:moveTo>
                  <a:cubicBezTo>
                    <a:pt x="171" y="44"/>
                    <a:pt x="170" y="47"/>
                    <a:pt x="168" y="49"/>
                  </a:cubicBezTo>
                  <a:cubicBezTo>
                    <a:pt x="166" y="51"/>
                    <a:pt x="163" y="52"/>
                    <a:pt x="160" y="53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71" y="41"/>
                    <a:pt x="171" y="41"/>
                    <a:pt x="171" y="41"/>
                  </a:cubicBezTo>
                  <a:close/>
                  <a:moveTo>
                    <a:pt x="168" y="31"/>
                  </a:moveTo>
                  <a:cubicBezTo>
                    <a:pt x="170" y="33"/>
                    <a:pt x="171" y="36"/>
                    <a:pt x="171" y="3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63" y="28"/>
                    <a:pt x="166" y="29"/>
                    <a:pt x="168" y="31"/>
                  </a:cubicBezTo>
                  <a:close/>
                  <a:moveTo>
                    <a:pt x="146" y="26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19" y="3"/>
                    <a:pt x="120" y="9"/>
                    <a:pt x="123" y="12"/>
                  </a:cubicBezTo>
                  <a:cubicBezTo>
                    <a:pt x="125" y="15"/>
                    <a:pt x="139" y="27"/>
                    <a:pt x="137" y="29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8" y="22"/>
                    <a:pt x="136" y="28"/>
                    <a:pt x="135" y="35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3" y="32"/>
                    <a:pt x="139" y="48"/>
                    <a:pt x="144" y="54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50" y="60"/>
                    <a:pt x="166" y="76"/>
                    <a:pt x="174" y="74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7" y="60"/>
                    <a:pt x="176" y="80"/>
                    <a:pt x="185" y="77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2" y="59"/>
                    <a:pt x="183" y="74"/>
                    <a:pt x="187" y="76"/>
                  </a:cubicBezTo>
                  <a:cubicBezTo>
                    <a:pt x="190" y="79"/>
                    <a:pt x="196" y="80"/>
                    <a:pt x="198" y="78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63" y="58"/>
                    <a:pt x="152" y="59"/>
                    <a:pt x="146" y="53"/>
                  </a:cubicBezTo>
                  <a:cubicBezTo>
                    <a:pt x="140" y="47"/>
                    <a:pt x="140" y="36"/>
                    <a:pt x="146" y="26"/>
                  </a:cubicBezTo>
                  <a:close/>
                  <a:moveTo>
                    <a:pt x="143" y="56"/>
                  </a:moveTo>
                  <a:cubicBezTo>
                    <a:pt x="145" y="58"/>
                    <a:pt x="145" y="61"/>
                    <a:pt x="143" y="64"/>
                  </a:cubicBezTo>
                  <a:cubicBezTo>
                    <a:pt x="141" y="65"/>
                    <a:pt x="139" y="66"/>
                    <a:pt x="137" y="65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0" y="146"/>
                    <a:pt x="58" y="146"/>
                    <a:pt x="56" y="145"/>
                  </a:cubicBezTo>
                  <a:cubicBezTo>
                    <a:pt x="55" y="146"/>
                    <a:pt x="55" y="147"/>
                    <a:pt x="55" y="148"/>
                  </a:cubicBezTo>
                  <a:cubicBezTo>
                    <a:pt x="57" y="148"/>
                    <a:pt x="60" y="147"/>
                    <a:pt x="61" y="150"/>
                  </a:cubicBezTo>
                  <a:cubicBezTo>
                    <a:pt x="57" y="150"/>
                    <a:pt x="53" y="155"/>
                    <a:pt x="49" y="155"/>
                  </a:cubicBezTo>
                  <a:cubicBezTo>
                    <a:pt x="49" y="156"/>
                    <a:pt x="48" y="158"/>
                    <a:pt x="47" y="159"/>
                  </a:cubicBezTo>
                  <a:cubicBezTo>
                    <a:pt x="45" y="161"/>
                    <a:pt x="43" y="161"/>
                    <a:pt x="41" y="160"/>
                  </a:cubicBezTo>
                  <a:cubicBezTo>
                    <a:pt x="24" y="183"/>
                    <a:pt x="24" y="183"/>
                    <a:pt x="24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1" y="185"/>
                    <a:pt x="17" y="185"/>
                    <a:pt x="15" y="183"/>
                  </a:cubicBezTo>
                  <a:cubicBezTo>
                    <a:pt x="13" y="181"/>
                    <a:pt x="13" y="178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6" y="175"/>
                    <a:pt x="16" y="175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7" y="155"/>
                    <a:pt x="38" y="153"/>
                    <a:pt x="39" y="152"/>
                  </a:cubicBezTo>
                  <a:cubicBezTo>
                    <a:pt x="40" y="150"/>
                    <a:pt x="42" y="150"/>
                    <a:pt x="44" y="150"/>
                  </a:cubicBezTo>
                  <a:cubicBezTo>
                    <a:pt x="43" y="146"/>
                    <a:pt x="49" y="142"/>
                    <a:pt x="48" y="137"/>
                  </a:cubicBezTo>
                  <a:cubicBezTo>
                    <a:pt x="51" y="139"/>
                    <a:pt x="50" y="141"/>
                    <a:pt x="51" y="143"/>
                  </a:cubicBezTo>
                  <a:cubicBezTo>
                    <a:pt x="51" y="143"/>
                    <a:pt x="52" y="143"/>
                    <a:pt x="53" y="143"/>
                  </a:cubicBezTo>
                  <a:cubicBezTo>
                    <a:pt x="52" y="141"/>
                    <a:pt x="53" y="138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5" y="136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3" y="60"/>
                    <a:pt x="133" y="57"/>
                    <a:pt x="135" y="56"/>
                  </a:cubicBezTo>
                  <a:cubicBezTo>
                    <a:pt x="137" y="54"/>
                    <a:pt x="140" y="54"/>
                    <a:pt x="143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91"/>
            <p:cNvSpPr>
              <a:spLocks noEditPoints="1"/>
            </p:cNvSpPr>
            <p:nvPr/>
          </p:nvSpPr>
          <p:spPr bwMode="auto">
            <a:xfrm>
              <a:off x="422275" y="3709988"/>
              <a:ext cx="427038" cy="427038"/>
            </a:xfrm>
            <a:custGeom>
              <a:avLst/>
              <a:gdLst>
                <a:gd name="T0" fmla="*/ 190 w 199"/>
                <a:gd name="T1" fmla="*/ 179 h 199"/>
                <a:gd name="T2" fmla="*/ 189 w 199"/>
                <a:gd name="T3" fmla="*/ 184 h 199"/>
                <a:gd name="T4" fmla="*/ 194 w 199"/>
                <a:gd name="T5" fmla="*/ 190 h 199"/>
                <a:gd name="T6" fmla="*/ 197 w 199"/>
                <a:gd name="T7" fmla="*/ 197 h 199"/>
                <a:gd name="T8" fmla="*/ 190 w 199"/>
                <a:gd name="T9" fmla="*/ 194 h 199"/>
                <a:gd name="T10" fmla="*/ 184 w 199"/>
                <a:gd name="T11" fmla="*/ 189 h 199"/>
                <a:gd name="T12" fmla="*/ 179 w 199"/>
                <a:gd name="T13" fmla="*/ 190 h 199"/>
                <a:gd name="T14" fmla="*/ 31 w 199"/>
                <a:gd name="T15" fmla="*/ 49 h 199"/>
                <a:gd name="T16" fmla="*/ 38 w 199"/>
                <a:gd name="T17" fmla="*/ 41 h 199"/>
                <a:gd name="T18" fmla="*/ 53 w 199"/>
                <a:gd name="T19" fmla="*/ 41 h 199"/>
                <a:gd name="T20" fmla="*/ 41 w 199"/>
                <a:gd name="T21" fmla="*/ 53 h 199"/>
                <a:gd name="T22" fmla="*/ 53 w 199"/>
                <a:gd name="T23" fmla="*/ 41 h 199"/>
                <a:gd name="T24" fmla="*/ 49 w 199"/>
                <a:gd name="T25" fmla="*/ 31 h 199"/>
                <a:gd name="T26" fmla="*/ 41 w 199"/>
                <a:gd name="T27" fmla="*/ 38 h 199"/>
                <a:gd name="T28" fmla="*/ 31 w 199"/>
                <a:gd name="T29" fmla="*/ 31 h 199"/>
                <a:gd name="T30" fmla="*/ 38 w 199"/>
                <a:gd name="T31" fmla="*/ 38 h 199"/>
                <a:gd name="T32" fmla="*/ 31 w 199"/>
                <a:gd name="T33" fmla="*/ 31 h 199"/>
                <a:gd name="T34" fmla="*/ 0 w 199"/>
                <a:gd name="T35" fmla="*/ 78 h 199"/>
                <a:gd name="T36" fmla="*/ 29 w 199"/>
                <a:gd name="T37" fmla="*/ 61 h 199"/>
                <a:gd name="T38" fmla="*/ 35 w 199"/>
                <a:gd name="T39" fmla="*/ 63 h 199"/>
                <a:gd name="T40" fmla="*/ 54 w 199"/>
                <a:gd name="T41" fmla="*/ 54 h 199"/>
                <a:gd name="T42" fmla="*/ 74 w 199"/>
                <a:gd name="T43" fmla="*/ 24 h 199"/>
                <a:gd name="T44" fmla="*/ 77 w 199"/>
                <a:gd name="T45" fmla="*/ 13 h 199"/>
                <a:gd name="T46" fmla="*/ 76 w 199"/>
                <a:gd name="T47" fmla="*/ 12 h 199"/>
                <a:gd name="T48" fmla="*/ 52 w 199"/>
                <a:gd name="T49" fmla="*/ 26 h 199"/>
                <a:gd name="T50" fmla="*/ 26 w 199"/>
                <a:gd name="T51" fmla="*/ 52 h 199"/>
                <a:gd name="T52" fmla="*/ 64 w 199"/>
                <a:gd name="T53" fmla="*/ 56 h 199"/>
                <a:gd name="T54" fmla="*/ 144 w 199"/>
                <a:gd name="T55" fmla="*/ 136 h 199"/>
                <a:gd name="T56" fmla="*/ 144 w 199"/>
                <a:gd name="T57" fmla="*/ 136 h 199"/>
                <a:gd name="T58" fmla="*/ 144 w 199"/>
                <a:gd name="T59" fmla="*/ 136 h 199"/>
                <a:gd name="T60" fmla="*/ 148 w 199"/>
                <a:gd name="T61" fmla="*/ 143 h 199"/>
                <a:gd name="T62" fmla="*/ 155 w 199"/>
                <a:gd name="T63" fmla="*/ 150 h 199"/>
                <a:gd name="T64" fmla="*/ 160 w 199"/>
                <a:gd name="T65" fmla="*/ 157 h 199"/>
                <a:gd name="T66" fmla="*/ 183 w 199"/>
                <a:gd name="T67" fmla="*/ 175 h 199"/>
                <a:gd name="T68" fmla="*/ 183 w 199"/>
                <a:gd name="T69" fmla="*/ 175 h 199"/>
                <a:gd name="T70" fmla="*/ 183 w 199"/>
                <a:gd name="T71" fmla="*/ 183 h 199"/>
                <a:gd name="T72" fmla="*/ 175 w 199"/>
                <a:gd name="T73" fmla="*/ 183 h 199"/>
                <a:gd name="T74" fmla="*/ 175 w 199"/>
                <a:gd name="T75" fmla="*/ 183 h 199"/>
                <a:gd name="T76" fmla="*/ 157 w 199"/>
                <a:gd name="T77" fmla="*/ 160 h 199"/>
                <a:gd name="T78" fmla="*/ 150 w 199"/>
                <a:gd name="T79" fmla="*/ 155 h 199"/>
                <a:gd name="T80" fmla="*/ 143 w 199"/>
                <a:gd name="T81" fmla="*/ 148 h 199"/>
                <a:gd name="T82" fmla="*/ 136 w 199"/>
                <a:gd name="T83" fmla="*/ 144 h 199"/>
                <a:gd name="T84" fmla="*/ 136 w 199"/>
                <a:gd name="T85" fmla="*/ 144 h 199"/>
                <a:gd name="T86" fmla="*/ 136 w 199"/>
                <a:gd name="T87" fmla="*/ 144 h 199"/>
                <a:gd name="T88" fmla="*/ 56 w 199"/>
                <a:gd name="T89" fmla="*/ 6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9" h="199">
                  <a:moveTo>
                    <a:pt x="179" y="190"/>
                  </a:moveTo>
                  <a:cubicBezTo>
                    <a:pt x="190" y="179"/>
                    <a:pt x="190" y="179"/>
                    <a:pt x="190" y="179"/>
                  </a:cubicBezTo>
                  <a:cubicBezTo>
                    <a:pt x="192" y="181"/>
                    <a:pt x="192" y="181"/>
                    <a:pt x="192" y="181"/>
                  </a:cubicBezTo>
                  <a:cubicBezTo>
                    <a:pt x="189" y="184"/>
                    <a:pt x="189" y="184"/>
                    <a:pt x="189" y="184"/>
                  </a:cubicBezTo>
                  <a:cubicBezTo>
                    <a:pt x="191" y="184"/>
                    <a:pt x="192" y="184"/>
                    <a:pt x="193" y="185"/>
                  </a:cubicBezTo>
                  <a:cubicBezTo>
                    <a:pt x="194" y="187"/>
                    <a:pt x="195" y="189"/>
                    <a:pt x="194" y="190"/>
                  </a:cubicBezTo>
                  <a:cubicBezTo>
                    <a:pt x="195" y="190"/>
                    <a:pt x="196" y="191"/>
                    <a:pt x="197" y="192"/>
                  </a:cubicBezTo>
                  <a:cubicBezTo>
                    <a:pt x="199" y="193"/>
                    <a:pt x="199" y="196"/>
                    <a:pt x="197" y="197"/>
                  </a:cubicBezTo>
                  <a:cubicBezTo>
                    <a:pt x="196" y="199"/>
                    <a:pt x="193" y="199"/>
                    <a:pt x="192" y="197"/>
                  </a:cubicBezTo>
                  <a:cubicBezTo>
                    <a:pt x="191" y="196"/>
                    <a:pt x="190" y="195"/>
                    <a:pt x="190" y="194"/>
                  </a:cubicBezTo>
                  <a:cubicBezTo>
                    <a:pt x="189" y="195"/>
                    <a:pt x="187" y="194"/>
                    <a:pt x="185" y="193"/>
                  </a:cubicBezTo>
                  <a:cubicBezTo>
                    <a:pt x="184" y="192"/>
                    <a:pt x="184" y="191"/>
                    <a:pt x="184" y="189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179" y="190"/>
                    <a:pt x="179" y="190"/>
                    <a:pt x="179" y="190"/>
                  </a:cubicBezTo>
                  <a:close/>
                  <a:moveTo>
                    <a:pt x="38" y="53"/>
                  </a:moveTo>
                  <a:cubicBezTo>
                    <a:pt x="36" y="52"/>
                    <a:pt x="33" y="51"/>
                    <a:pt x="31" y="49"/>
                  </a:cubicBezTo>
                  <a:cubicBezTo>
                    <a:pt x="29" y="47"/>
                    <a:pt x="28" y="44"/>
                    <a:pt x="27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53"/>
                    <a:pt x="38" y="53"/>
                    <a:pt x="38" y="53"/>
                  </a:cubicBezTo>
                  <a:close/>
                  <a:moveTo>
                    <a:pt x="53" y="41"/>
                  </a:moveTo>
                  <a:cubicBezTo>
                    <a:pt x="52" y="44"/>
                    <a:pt x="51" y="47"/>
                    <a:pt x="49" y="49"/>
                  </a:cubicBezTo>
                  <a:cubicBezTo>
                    <a:pt x="47" y="51"/>
                    <a:pt x="44" y="52"/>
                    <a:pt x="41" y="53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3" y="41"/>
                    <a:pt x="53" y="41"/>
                    <a:pt x="53" y="41"/>
                  </a:cubicBezTo>
                  <a:close/>
                  <a:moveTo>
                    <a:pt x="41" y="27"/>
                  </a:moveTo>
                  <a:cubicBezTo>
                    <a:pt x="44" y="28"/>
                    <a:pt x="47" y="29"/>
                    <a:pt x="49" y="31"/>
                  </a:cubicBezTo>
                  <a:cubicBezTo>
                    <a:pt x="51" y="33"/>
                    <a:pt x="52" y="36"/>
                    <a:pt x="5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27"/>
                    <a:pt x="41" y="27"/>
                    <a:pt x="41" y="27"/>
                  </a:cubicBezTo>
                  <a:close/>
                  <a:moveTo>
                    <a:pt x="31" y="31"/>
                  </a:moveTo>
                  <a:cubicBezTo>
                    <a:pt x="33" y="29"/>
                    <a:pt x="36" y="28"/>
                    <a:pt x="38" y="27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6"/>
                    <a:pt x="29" y="33"/>
                    <a:pt x="31" y="31"/>
                  </a:cubicBezTo>
                  <a:close/>
                  <a:moveTo>
                    <a:pt x="26" y="5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3" y="80"/>
                    <a:pt x="9" y="79"/>
                    <a:pt x="12" y="76"/>
                  </a:cubicBezTo>
                  <a:cubicBezTo>
                    <a:pt x="15" y="73"/>
                    <a:pt x="27" y="59"/>
                    <a:pt x="29" y="61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22" y="80"/>
                    <a:pt x="28" y="63"/>
                    <a:pt x="35" y="63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2" y="76"/>
                    <a:pt x="48" y="60"/>
                    <a:pt x="54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60" y="48"/>
                    <a:pt x="76" y="32"/>
                    <a:pt x="74" y="24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0" y="32"/>
                    <a:pt x="80" y="22"/>
                    <a:pt x="77" y="13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59" y="26"/>
                    <a:pt x="74" y="15"/>
                    <a:pt x="76" y="12"/>
                  </a:cubicBezTo>
                  <a:cubicBezTo>
                    <a:pt x="79" y="9"/>
                    <a:pt x="80" y="3"/>
                    <a:pt x="78" y="0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8" y="36"/>
                    <a:pt x="59" y="47"/>
                    <a:pt x="53" y="53"/>
                  </a:cubicBezTo>
                  <a:cubicBezTo>
                    <a:pt x="47" y="59"/>
                    <a:pt x="36" y="58"/>
                    <a:pt x="26" y="52"/>
                  </a:cubicBezTo>
                  <a:close/>
                  <a:moveTo>
                    <a:pt x="56" y="56"/>
                  </a:moveTo>
                  <a:cubicBezTo>
                    <a:pt x="58" y="54"/>
                    <a:pt x="61" y="54"/>
                    <a:pt x="64" y="56"/>
                  </a:cubicBezTo>
                  <a:cubicBezTo>
                    <a:pt x="65" y="57"/>
                    <a:pt x="66" y="60"/>
                    <a:pt x="65" y="62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6" y="138"/>
                    <a:pt x="146" y="141"/>
                    <a:pt x="145" y="143"/>
                  </a:cubicBezTo>
                  <a:cubicBezTo>
                    <a:pt x="146" y="143"/>
                    <a:pt x="147" y="143"/>
                    <a:pt x="148" y="143"/>
                  </a:cubicBezTo>
                  <a:cubicBezTo>
                    <a:pt x="148" y="141"/>
                    <a:pt x="147" y="139"/>
                    <a:pt x="150" y="137"/>
                  </a:cubicBezTo>
                  <a:cubicBezTo>
                    <a:pt x="150" y="142"/>
                    <a:pt x="155" y="146"/>
                    <a:pt x="155" y="150"/>
                  </a:cubicBezTo>
                  <a:cubicBezTo>
                    <a:pt x="156" y="150"/>
                    <a:pt x="158" y="150"/>
                    <a:pt x="159" y="152"/>
                  </a:cubicBezTo>
                  <a:cubicBezTo>
                    <a:pt x="161" y="153"/>
                    <a:pt x="161" y="155"/>
                    <a:pt x="160" y="157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5" y="178"/>
                    <a:pt x="185" y="181"/>
                    <a:pt x="183" y="183"/>
                  </a:cubicBezTo>
                  <a:cubicBezTo>
                    <a:pt x="181" y="185"/>
                    <a:pt x="178" y="185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5" y="161"/>
                    <a:pt x="153" y="161"/>
                    <a:pt x="152" y="159"/>
                  </a:cubicBezTo>
                  <a:cubicBezTo>
                    <a:pt x="150" y="158"/>
                    <a:pt x="150" y="156"/>
                    <a:pt x="150" y="155"/>
                  </a:cubicBezTo>
                  <a:cubicBezTo>
                    <a:pt x="146" y="155"/>
                    <a:pt x="142" y="150"/>
                    <a:pt x="137" y="150"/>
                  </a:cubicBezTo>
                  <a:cubicBezTo>
                    <a:pt x="139" y="147"/>
                    <a:pt x="141" y="148"/>
                    <a:pt x="143" y="148"/>
                  </a:cubicBezTo>
                  <a:cubicBezTo>
                    <a:pt x="143" y="147"/>
                    <a:pt x="143" y="146"/>
                    <a:pt x="143" y="145"/>
                  </a:cubicBezTo>
                  <a:cubicBezTo>
                    <a:pt x="141" y="146"/>
                    <a:pt x="138" y="146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0" y="66"/>
                    <a:pt x="57" y="65"/>
                    <a:pt x="56" y="64"/>
                  </a:cubicBezTo>
                  <a:cubicBezTo>
                    <a:pt x="54" y="61"/>
                    <a:pt x="54" y="58"/>
                    <a:pt x="5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92"/>
            <p:cNvSpPr>
              <a:spLocks noEditPoints="1"/>
            </p:cNvSpPr>
            <p:nvPr/>
          </p:nvSpPr>
          <p:spPr bwMode="auto">
            <a:xfrm>
              <a:off x="493713" y="3779838"/>
              <a:ext cx="333375" cy="334963"/>
            </a:xfrm>
            <a:custGeom>
              <a:avLst/>
              <a:gdLst>
                <a:gd name="T0" fmla="*/ 123 w 156"/>
                <a:gd name="T1" fmla="*/ 142 h 156"/>
                <a:gd name="T2" fmla="*/ 78 w 156"/>
                <a:gd name="T3" fmla="*/ 156 h 156"/>
                <a:gd name="T4" fmla="*/ 33 w 156"/>
                <a:gd name="T5" fmla="*/ 142 h 156"/>
                <a:gd name="T6" fmla="*/ 78 w 156"/>
                <a:gd name="T7" fmla="*/ 97 h 156"/>
                <a:gd name="T8" fmla="*/ 123 w 156"/>
                <a:gd name="T9" fmla="*/ 142 h 156"/>
                <a:gd name="T10" fmla="*/ 142 w 156"/>
                <a:gd name="T11" fmla="*/ 33 h 156"/>
                <a:gd name="T12" fmla="*/ 156 w 156"/>
                <a:gd name="T13" fmla="*/ 78 h 156"/>
                <a:gd name="T14" fmla="*/ 142 w 156"/>
                <a:gd name="T15" fmla="*/ 124 h 156"/>
                <a:gd name="T16" fmla="*/ 96 w 156"/>
                <a:gd name="T17" fmla="*/ 78 h 156"/>
                <a:gd name="T18" fmla="*/ 142 w 156"/>
                <a:gd name="T19" fmla="*/ 33 h 156"/>
                <a:gd name="T20" fmla="*/ 33 w 156"/>
                <a:gd name="T21" fmla="*/ 15 h 156"/>
                <a:gd name="T22" fmla="*/ 78 w 156"/>
                <a:gd name="T23" fmla="*/ 0 h 156"/>
                <a:gd name="T24" fmla="*/ 123 w 156"/>
                <a:gd name="T25" fmla="*/ 15 h 156"/>
                <a:gd name="T26" fmla="*/ 78 w 156"/>
                <a:gd name="T27" fmla="*/ 60 h 156"/>
                <a:gd name="T28" fmla="*/ 33 w 156"/>
                <a:gd name="T29" fmla="*/ 15 h 156"/>
                <a:gd name="T30" fmla="*/ 0 w 156"/>
                <a:gd name="T31" fmla="*/ 78 h 156"/>
                <a:gd name="T32" fmla="*/ 14 w 156"/>
                <a:gd name="T33" fmla="*/ 33 h 156"/>
                <a:gd name="T34" fmla="*/ 60 w 156"/>
                <a:gd name="T35" fmla="*/ 78 h 156"/>
                <a:gd name="T36" fmla="*/ 14 w 156"/>
                <a:gd name="T37" fmla="*/ 124 h 156"/>
                <a:gd name="T38" fmla="*/ 0 w 156"/>
                <a:gd name="T39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56">
                  <a:moveTo>
                    <a:pt x="123" y="142"/>
                  </a:moveTo>
                  <a:cubicBezTo>
                    <a:pt x="111" y="151"/>
                    <a:pt x="95" y="156"/>
                    <a:pt x="78" y="156"/>
                  </a:cubicBezTo>
                  <a:cubicBezTo>
                    <a:pt x="61" y="156"/>
                    <a:pt x="46" y="151"/>
                    <a:pt x="33" y="142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123" y="142"/>
                    <a:pt x="123" y="142"/>
                    <a:pt x="123" y="142"/>
                  </a:cubicBezTo>
                  <a:close/>
                  <a:moveTo>
                    <a:pt x="142" y="33"/>
                  </a:moveTo>
                  <a:cubicBezTo>
                    <a:pt x="151" y="46"/>
                    <a:pt x="156" y="61"/>
                    <a:pt x="156" y="78"/>
                  </a:cubicBezTo>
                  <a:cubicBezTo>
                    <a:pt x="156" y="95"/>
                    <a:pt x="151" y="111"/>
                    <a:pt x="142" y="124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142" y="33"/>
                    <a:pt x="142" y="33"/>
                    <a:pt x="142" y="33"/>
                  </a:cubicBezTo>
                  <a:close/>
                  <a:moveTo>
                    <a:pt x="33" y="15"/>
                  </a:moveTo>
                  <a:cubicBezTo>
                    <a:pt x="46" y="6"/>
                    <a:pt x="61" y="0"/>
                    <a:pt x="78" y="0"/>
                  </a:cubicBezTo>
                  <a:cubicBezTo>
                    <a:pt x="95" y="0"/>
                    <a:pt x="111" y="6"/>
                    <a:pt x="123" y="15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33" y="15"/>
                    <a:pt x="33" y="15"/>
                    <a:pt x="33" y="15"/>
                  </a:cubicBezTo>
                  <a:close/>
                  <a:moveTo>
                    <a:pt x="0" y="78"/>
                  </a:moveTo>
                  <a:cubicBezTo>
                    <a:pt x="0" y="61"/>
                    <a:pt x="5" y="46"/>
                    <a:pt x="14" y="33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5" y="111"/>
                    <a:pt x="0" y="95"/>
                    <a:pt x="0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93"/>
            <p:cNvSpPr>
              <a:spLocks noEditPoints="1"/>
            </p:cNvSpPr>
            <p:nvPr/>
          </p:nvSpPr>
          <p:spPr bwMode="auto">
            <a:xfrm>
              <a:off x="512763" y="4114800"/>
              <a:ext cx="287338" cy="125413"/>
            </a:xfrm>
            <a:custGeom>
              <a:avLst/>
              <a:gdLst>
                <a:gd name="T0" fmla="*/ 19 w 134"/>
                <a:gd name="T1" fmla="*/ 0 h 58"/>
                <a:gd name="T2" fmla="*/ 19 w 134"/>
                <a:gd name="T3" fmla="*/ 24 h 58"/>
                <a:gd name="T4" fmla="*/ 41 w 134"/>
                <a:gd name="T5" fmla="*/ 16 h 58"/>
                <a:gd name="T6" fmla="*/ 8 w 134"/>
                <a:gd name="T7" fmla="*/ 37 h 58"/>
                <a:gd name="T8" fmla="*/ 0 w 134"/>
                <a:gd name="T9" fmla="*/ 33 h 58"/>
                <a:gd name="T10" fmla="*/ 5 w 134"/>
                <a:gd name="T11" fmla="*/ 30 h 58"/>
                <a:gd name="T12" fmla="*/ 12 w 134"/>
                <a:gd name="T13" fmla="*/ 29 h 58"/>
                <a:gd name="T14" fmla="*/ 57 w 134"/>
                <a:gd name="T15" fmla="*/ 22 h 58"/>
                <a:gd name="T16" fmla="*/ 50 w 134"/>
                <a:gd name="T17" fmla="*/ 51 h 58"/>
                <a:gd name="T18" fmla="*/ 43 w 134"/>
                <a:gd name="T19" fmla="*/ 54 h 58"/>
                <a:gd name="T20" fmla="*/ 34 w 134"/>
                <a:gd name="T21" fmla="*/ 32 h 58"/>
                <a:gd name="T22" fmla="*/ 52 w 134"/>
                <a:gd name="T23" fmla="*/ 17 h 58"/>
                <a:gd name="T24" fmla="*/ 56 w 134"/>
                <a:gd name="T25" fmla="*/ 29 h 58"/>
                <a:gd name="T26" fmla="*/ 61 w 134"/>
                <a:gd name="T27" fmla="*/ 39 h 58"/>
                <a:gd name="T28" fmla="*/ 45 w 134"/>
                <a:gd name="T29" fmla="*/ 44 h 58"/>
                <a:gd name="T30" fmla="*/ 40 w 134"/>
                <a:gd name="T31" fmla="*/ 34 h 58"/>
                <a:gd name="T32" fmla="*/ 105 w 134"/>
                <a:gd name="T33" fmla="*/ 52 h 58"/>
                <a:gd name="T34" fmla="*/ 94 w 134"/>
                <a:gd name="T35" fmla="*/ 46 h 58"/>
                <a:gd name="T36" fmla="*/ 81 w 134"/>
                <a:gd name="T37" fmla="*/ 57 h 58"/>
                <a:gd name="T38" fmla="*/ 79 w 134"/>
                <a:gd name="T39" fmla="*/ 19 h 58"/>
                <a:gd name="T40" fmla="*/ 105 w 134"/>
                <a:gd name="T41" fmla="*/ 52 h 58"/>
                <a:gd name="T42" fmla="*/ 84 w 134"/>
                <a:gd name="T43" fmla="*/ 27 h 58"/>
                <a:gd name="T44" fmla="*/ 91 w 134"/>
                <a:gd name="T45" fmla="*/ 40 h 58"/>
                <a:gd name="T46" fmla="*/ 132 w 134"/>
                <a:gd name="T47" fmla="*/ 22 h 58"/>
                <a:gd name="T48" fmla="*/ 128 w 134"/>
                <a:gd name="T49" fmla="*/ 40 h 58"/>
                <a:gd name="T50" fmla="*/ 105 w 134"/>
                <a:gd name="T51" fmla="*/ 32 h 58"/>
                <a:gd name="T52" fmla="*/ 106 w 134"/>
                <a:gd name="T53" fmla="*/ 7 h 58"/>
                <a:gd name="T54" fmla="*/ 123 w 134"/>
                <a:gd name="T55" fmla="*/ 9 h 58"/>
                <a:gd name="T56" fmla="*/ 114 w 134"/>
                <a:gd name="T57" fmla="*/ 11 h 58"/>
                <a:gd name="T58" fmla="*/ 107 w 134"/>
                <a:gd name="T59" fmla="*/ 18 h 58"/>
                <a:gd name="T60" fmla="*/ 118 w 134"/>
                <a:gd name="T61" fmla="*/ 35 h 58"/>
                <a:gd name="T62" fmla="*/ 127 w 134"/>
                <a:gd name="T63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58">
                  <a:moveTo>
                    <a:pt x="12" y="29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2" y="35"/>
                    <a:pt x="10" y="36"/>
                    <a:pt x="8" y="37"/>
                  </a:cubicBezTo>
                  <a:cubicBezTo>
                    <a:pt x="6" y="37"/>
                    <a:pt x="4" y="37"/>
                    <a:pt x="3" y="36"/>
                  </a:cubicBezTo>
                  <a:cubicBezTo>
                    <a:pt x="2" y="35"/>
                    <a:pt x="1" y="34"/>
                    <a:pt x="0" y="3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9"/>
                    <a:pt x="5" y="30"/>
                    <a:pt x="5" y="30"/>
                  </a:cubicBezTo>
                  <a:cubicBezTo>
                    <a:pt x="6" y="31"/>
                    <a:pt x="7" y="31"/>
                    <a:pt x="8" y="31"/>
                  </a:cubicBezTo>
                  <a:cubicBezTo>
                    <a:pt x="9" y="31"/>
                    <a:pt x="10" y="30"/>
                    <a:pt x="12" y="29"/>
                  </a:cubicBezTo>
                  <a:close/>
                  <a:moveTo>
                    <a:pt x="58" y="19"/>
                  </a:moveTo>
                  <a:cubicBezTo>
                    <a:pt x="57" y="22"/>
                    <a:pt x="57" y="22"/>
                    <a:pt x="57" y="22"/>
                  </a:cubicBezTo>
                  <a:cubicBezTo>
                    <a:pt x="66" y="25"/>
                    <a:pt x="69" y="31"/>
                    <a:pt x="67" y="40"/>
                  </a:cubicBezTo>
                  <a:cubicBezTo>
                    <a:pt x="65" y="49"/>
                    <a:pt x="59" y="53"/>
                    <a:pt x="50" y="51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5" y="47"/>
                    <a:pt x="32" y="41"/>
                    <a:pt x="34" y="32"/>
                  </a:cubicBezTo>
                  <a:cubicBezTo>
                    <a:pt x="37" y="23"/>
                    <a:pt x="42" y="19"/>
                    <a:pt x="51" y="21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8" y="19"/>
                    <a:pt x="58" y="19"/>
                    <a:pt x="58" y="19"/>
                  </a:cubicBezTo>
                  <a:close/>
                  <a:moveTo>
                    <a:pt x="56" y="29"/>
                  </a:moveTo>
                  <a:cubicBezTo>
                    <a:pt x="51" y="45"/>
                    <a:pt x="51" y="45"/>
                    <a:pt x="51" y="45"/>
                  </a:cubicBezTo>
                  <a:cubicBezTo>
                    <a:pt x="56" y="46"/>
                    <a:pt x="59" y="44"/>
                    <a:pt x="61" y="39"/>
                  </a:cubicBezTo>
                  <a:cubicBezTo>
                    <a:pt x="62" y="33"/>
                    <a:pt x="60" y="30"/>
                    <a:pt x="56" y="29"/>
                  </a:cubicBezTo>
                  <a:close/>
                  <a:moveTo>
                    <a:pt x="45" y="44"/>
                  </a:moveTo>
                  <a:cubicBezTo>
                    <a:pt x="49" y="27"/>
                    <a:pt x="49" y="27"/>
                    <a:pt x="49" y="27"/>
                  </a:cubicBezTo>
                  <a:cubicBezTo>
                    <a:pt x="45" y="26"/>
                    <a:pt x="42" y="28"/>
                    <a:pt x="40" y="34"/>
                  </a:cubicBezTo>
                  <a:cubicBezTo>
                    <a:pt x="39" y="39"/>
                    <a:pt x="41" y="42"/>
                    <a:pt x="45" y="44"/>
                  </a:cubicBezTo>
                  <a:close/>
                  <a:moveTo>
                    <a:pt x="105" y="52"/>
                  </a:moveTo>
                  <a:cubicBezTo>
                    <a:pt x="98" y="54"/>
                    <a:pt x="98" y="54"/>
                    <a:pt x="98" y="54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105" y="52"/>
                    <a:pt x="105" y="52"/>
                    <a:pt x="105" y="52"/>
                  </a:cubicBezTo>
                  <a:close/>
                  <a:moveTo>
                    <a:pt x="91" y="40"/>
                  </a:moveTo>
                  <a:cubicBezTo>
                    <a:pt x="84" y="27"/>
                    <a:pt x="84" y="27"/>
                    <a:pt x="84" y="27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91" y="40"/>
                    <a:pt x="91" y="40"/>
                    <a:pt x="91" y="40"/>
                  </a:cubicBezTo>
                  <a:close/>
                  <a:moveTo>
                    <a:pt x="126" y="24"/>
                  </a:moveTo>
                  <a:cubicBezTo>
                    <a:pt x="132" y="22"/>
                    <a:pt x="132" y="22"/>
                    <a:pt x="132" y="22"/>
                  </a:cubicBezTo>
                  <a:cubicBezTo>
                    <a:pt x="134" y="26"/>
                    <a:pt x="134" y="30"/>
                    <a:pt x="133" y="33"/>
                  </a:cubicBezTo>
                  <a:cubicBezTo>
                    <a:pt x="133" y="35"/>
                    <a:pt x="131" y="38"/>
                    <a:pt x="128" y="40"/>
                  </a:cubicBezTo>
                  <a:cubicBezTo>
                    <a:pt x="125" y="42"/>
                    <a:pt x="121" y="42"/>
                    <a:pt x="117" y="41"/>
                  </a:cubicBezTo>
                  <a:cubicBezTo>
                    <a:pt x="113" y="40"/>
                    <a:pt x="109" y="37"/>
                    <a:pt x="105" y="32"/>
                  </a:cubicBezTo>
                  <a:cubicBezTo>
                    <a:pt x="102" y="26"/>
                    <a:pt x="100" y="21"/>
                    <a:pt x="100" y="16"/>
                  </a:cubicBezTo>
                  <a:cubicBezTo>
                    <a:pt x="101" y="12"/>
                    <a:pt x="103" y="9"/>
                    <a:pt x="106" y="7"/>
                  </a:cubicBezTo>
                  <a:cubicBezTo>
                    <a:pt x="109" y="5"/>
                    <a:pt x="112" y="4"/>
                    <a:pt x="116" y="5"/>
                  </a:cubicBezTo>
                  <a:cubicBezTo>
                    <a:pt x="118" y="5"/>
                    <a:pt x="120" y="7"/>
                    <a:pt x="123" y="9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7" y="12"/>
                    <a:pt x="116" y="12"/>
                    <a:pt x="114" y="11"/>
                  </a:cubicBezTo>
                  <a:cubicBezTo>
                    <a:pt x="113" y="11"/>
                    <a:pt x="111" y="11"/>
                    <a:pt x="110" y="12"/>
                  </a:cubicBezTo>
                  <a:cubicBezTo>
                    <a:pt x="108" y="14"/>
                    <a:pt x="107" y="15"/>
                    <a:pt x="107" y="18"/>
                  </a:cubicBezTo>
                  <a:cubicBezTo>
                    <a:pt x="107" y="20"/>
                    <a:pt x="108" y="24"/>
                    <a:pt x="110" y="27"/>
                  </a:cubicBezTo>
                  <a:cubicBezTo>
                    <a:pt x="113" y="31"/>
                    <a:pt x="116" y="34"/>
                    <a:pt x="118" y="35"/>
                  </a:cubicBezTo>
                  <a:cubicBezTo>
                    <a:pt x="120" y="36"/>
                    <a:pt x="122" y="35"/>
                    <a:pt x="124" y="34"/>
                  </a:cubicBezTo>
                  <a:cubicBezTo>
                    <a:pt x="126" y="33"/>
                    <a:pt x="127" y="32"/>
                    <a:pt x="127" y="30"/>
                  </a:cubicBezTo>
                  <a:cubicBezTo>
                    <a:pt x="127" y="28"/>
                    <a:pt x="127" y="26"/>
                    <a:pt x="126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1910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492931" y="1480680"/>
            <a:ext cx="9355368" cy="4612617"/>
          </a:xfrm>
          <a:prstGeom prst="rect">
            <a:avLst/>
          </a:prstGeom>
          <a:noFill/>
        </p:spPr>
        <p:txBody>
          <a:bodyPr lIns="72000" tIns="72000" rIns="72000" bIns="7200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E4465A"/>
              </a:buClr>
              <a:defRPr/>
            </a:pPr>
            <a:r>
              <a:rPr lang="ru-RU" sz="2000" b="1" dirty="0" smtClean="0">
                <a:solidFill>
                  <a:srgbClr val="E4465A"/>
                </a:solidFill>
                <a:latin typeface="Trebuchet MS" pitchFamily="34" charset="0"/>
                <a:ea typeface="Arial Unicode MS" pitchFamily="34" charset="-128"/>
              </a:rPr>
              <a:t>Выводы УФАС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Вместе с тем, Комиссией Санкт-Петербургского УФАС России выявлено, что из содержания Постановления №925 не следует, что товарам происхождения из стран, присоединившихся к ГАТТ 1994, работам, услугам, выполняемым, оказываемым лицами из стран, присоединившихся к ГАТТ 1994, предоставляется приоритет аналогично товарам российского происхождения, работам, услугам, выполняемым, оказываемым российскими лицами, а Организатором торгов применена субъективная трактовка ч. 8 Постановления №925.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Также, позиция Департамента развития контрактной системы Минэкономразвития России, согласно письму от 10 марта 2017 г. N Д28и-1287, указывает о законности предоставления приоритета, аналогичного приоритету товарам российского происхождения, работам, услугам, выполняемым, оказываемым российскими лицами, лишь по отношению к товарам, происходящим из государств - членов Евразийского экономического союза, работам, услугам, выполняемым, оказываемым указанными лицами, странами которого в настоящее время являются Российская Федерация, Республика Армения, Республика Беларусь, Республика Казахстан и Киргизская Республика.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Таким образом, Комиссия Санкт-Петербургского УФАС России приходит к выводу о том, что Организатором торгов не соблюдены требования п. 1 ч. 8 ст. 3 Закона №223-ФЗ по предоставлению приоритета товаров российского происхождения, работ, услуг, выполняемых, оказываемых российскими лицами, по отношению к товарам, происходящим из иностранного государства, работам, услугам, выполняемым, оказываемым иностранными лицами.</a:t>
            </a: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1957780" y="62140"/>
            <a:ext cx="8270696" cy="694951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dirty="0">
                <a:hlinkClick r:id="rId2"/>
              </a:rPr>
              <a:t>Санкт-петербургское </a:t>
            </a:r>
            <a:r>
              <a:rPr lang="ru-RU" dirty="0" err="1">
                <a:hlinkClick r:id="rId2"/>
              </a:rPr>
              <a:t>уфас</a:t>
            </a:r>
            <a:endParaRPr lang="ru-RU" dirty="0">
              <a:hlinkClick r:id="rId2"/>
            </a:endParaRPr>
          </a:p>
          <a:p>
            <a:r>
              <a:rPr lang="ru-RU" dirty="0">
                <a:hlinkClick r:id="rId2"/>
              </a:rPr>
              <a:t>Дело № Т02-272</a:t>
            </a:r>
            <a:r>
              <a:rPr lang="en-US" dirty="0">
                <a:hlinkClick r:id="rId2"/>
              </a:rPr>
              <a:t>/17</a:t>
            </a:r>
            <a:endParaRPr lang="ru-RU" dirty="0"/>
          </a:p>
        </p:txBody>
      </p:sp>
      <p:sp>
        <p:nvSpPr>
          <p:cNvPr id="12" name="Пятиугольник 11"/>
          <p:cNvSpPr/>
          <p:nvPr/>
        </p:nvSpPr>
        <p:spPr bwMode="auto">
          <a:xfrm>
            <a:off x="336975" y="1560763"/>
            <a:ext cx="1513673" cy="1435323"/>
          </a:xfrm>
          <a:prstGeom prst="homePlate">
            <a:avLst>
              <a:gd name="adj" fmla="val 21141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 dirty="0">
              <a:solidFill>
                <a:srgbClr val="FFFFFF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67544" y="1701846"/>
            <a:ext cx="1008112" cy="1153156"/>
            <a:chOff x="325438" y="3559175"/>
            <a:chExt cx="669925" cy="774700"/>
          </a:xfrm>
        </p:grpSpPr>
        <p:sp>
          <p:nvSpPr>
            <p:cNvPr id="15" name="Freeform 88"/>
            <p:cNvSpPr>
              <a:spLocks/>
            </p:cNvSpPr>
            <p:nvPr/>
          </p:nvSpPr>
          <p:spPr bwMode="auto">
            <a:xfrm>
              <a:off x="325438" y="3559175"/>
              <a:ext cx="669925" cy="774700"/>
            </a:xfrm>
            <a:custGeom>
              <a:avLst/>
              <a:gdLst>
                <a:gd name="T0" fmla="*/ 0 w 312"/>
                <a:gd name="T1" fmla="*/ 0 h 361"/>
                <a:gd name="T2" fmla="*/ 312 w 312"/>
                <a:gd name="T3" fmla="*/ 0 h 361"/>
                <a:gd name="T4" fmla="*/ 312 w 312"/>
                <a:gd name="T5" fmla="*/ 205 h 361"/>
                <a:gd name="T6" fmla="*/ 156 w 312"/>
                <a:gd name="T7" fmla="*/ 361 h 361"/>
                <a:gd name="T8" fmla="*/ 0 w 312"/>
                <a:gd name="T9" fmla="*/ 205 h 361"/>
                <a:gd name="T10" fmla="*/ 0 w 312"/>
                <a:gd name="T11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361">
                  <a:moveTo>
                    <a:pt x="0" y="0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312" y="205"/>
                    <a:pt x="312" y="205"/>
                    <a:pt x="312" y="205"/>
                  </a:cubicBezTo>
                  <a:cubicBezTo>
                    <a:pt x="312" y="289"/>
                    <a:pt x="243" y="361"/>
                    <a:pt x="156" y="361"/>
                  </a:cubicBezTo>
                  <a:cubicBezTo>
                    <a:pt x="69" y="361"/>
                    <a:pt x="0" y="289"/>
                    <a:pt x="0" y="205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89"/>
            <p:cNvSpPr>
              <a:spLocks/>
            </p:cNvSpPr>
            <p:nvPr/>
          </p:nvSpPr>
          <p:spPr bwMode="auto">
            <a:xfrm>
              <a:off x="407988" y="3679825"/>
              <a:ext cx="506413" cy="582613"/>
            </a:xfrm>
            <a:custGeom>
              <a:avLst/>
              <a:gdLst>
                <a:gd name="T0" fmla="*/ 0 w 236"/>
                <a:gd name="T1" fmla="*/ 0 h 272"/>
                <a:gd name="T2" fmla="*/ 236 w 236"/>
                <a:gd name="T3" fmla="*/ 0 h 272"/>
                <a:gd name="T4" fmla="*/ 236 w 236"/>
                <a:gd name="T5" fmla="*/ 154 h 272"/>
                <a:gd name="T6" fmla="*/ 118 w 236"/>
                <a:gd name="T7" fmla="*/ 272 h 272"/>
                <a:gd name="T8" fmla="*/ 0 w 236"/>
                <a:gd name="T9" fmla="*/ 154 h 272"/>
                <a:gd name="T10" fmla="*/ 0 w 236"/>
                <a:gd name="T1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272">
                  <a:moveTo>
                    <a:pt x="0" y="0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6" y="218"/>
                    <a:pt x="183" y="272"/>
                    <a:pt x="118" y="272"/>
                  </a:cubicBezTo>
                  <a:cubicBezTo>
                    <a:pt x="53" y="272"/>
                    <a:pt x="0" y="218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90"/>
            <p:cNvSpPr>
              <a:spLocks noEditPoints="1"/>
            </p:cNvSpPr>
            <p:nvPr/>
          </p:nvSpPr>
          <p:spPr bwMode="auto">
            <a:xfrm>
              <a:off x="474663" y="3709988"/>
              <a:ext cx="423863" cy="427038"/>
            </a:xfrm>
            <a:custGeom>
              <a:avLst/>
              <a:gdLst>
                <a:gd name="T0" fmla="*/ 20 w 198"/>
                <a:gd name="T1" fmla="*/ 190 h 199"/>
                <a:gd name="T2" fmla="*/ 15 w 198"/>
                <a:gd name="T3" fmla="*/ 189 h 199"/>
                <a:gd name="T4" fmla="*/ 8 w 198"/>
                <a:gd name="T5" fmla="*/ 194 h 199"/>
                <a:gd name="T6" fmla="*/ 1 w 198"/>
                <a:gd name="T7" fmla="*/ 197 h 199"/>
                <a:gd name="T8" fmla="*/ 4 w 198"/>
                <a:gd name="T9" fmla="*/ 190 h 199"/>
                <a:gd name="T10" fmla="*/ 9 w 198"/>
                <a:gd name="T11" fmla="*/ 184 h 199"/>
                <a:gd name="T12" fmla="*/ 9 w 198"/>
                <a:gd name="T13" fmla="*/ 179 h 199"/>
                <a:gd name="T14" fmla="*/ 150 w 198"/>
                <a:gd name="T15" fmla="*/ 31 h 199"/>
                <a:gd name="T16" fmla="*/ 157 w 198"/>
                <a:gd name="T17" fmla="*/ 38 h 199"/>
                <a:gd name="T18" fmla="*/ 157 w 198"/>
                <a:gd name="T19" fmla="*/ 53 h 199"/>
                <a:gd name="T20" fmla="*/ 146 w 198"/>
                <a:gd name="T21" fmla="*/ 41 h 199"/>
                <a:gd name="T22" fmla="*/ 157 w 198"/>
                <a:gd name="T23" fmla="*/ 53 h 199"/>
                <a:gd name="T24" fmla="*/ 168 w 198"/>
                <a:gd name="T25" fmla="*/ 49 h 199"/>
                <a:gd name="T26" fmla="*/ 160 w 198"/>
                <a:gd name="T27" fmla="*/ 41 h 199"/>
                <a:gd name="T28" fmla="*/ 168 w 198"/>
                <a:gd name="T29" fmla="*/ 31 h 199"/>
                <a:gd name="T30" fmla="*/ 160 w 198"/>
                <a:gd name="T31" fmla="*/ 38 h 199"/>
                <a:gd name="T32" fmla="*/ 168 w 198"/>
                <a:gd name="T33" fmla="*/ 31 h 199"/>
                <a:gd name="T34" fmla="*/ 121 w 198"/>
                <a:gd name="T35" fmla="*/ 0 h 199"/>
                <a:gd name="T36" fmla="*/ 137 w 198"/>
                <a:gd name="T37" fmla="*/ 29 h 199"/>
                <a:gd name="T38" fmla="*/ 135 w 198"/>
                <a:gd name="T39" fmla="*/ 35 h 199"/>
                <a:gd name="T40" fmla="*/ 144 w 198"/>
                <a:gd name="T41" fmla="*/ 54 h 199"/>
                <a:gd name="T42" fmla="*/ 174 w 198"/>
                <a:gd name="T43" fmla="*/ 74 h 199"/>
                <a:gd name="T44" fmla="*/ 185 w 198"/>
                <a:gd name="T45" fmla="*/ 77 h 199"/>
                <a:gd name="T46" fmla="*/ 187 w 198"/>
                <a:gd name="T47" fmla="*/ 76 h 199"/>
                <a:gd name="T48" fmla="*/ 173 w 198"/>
                <a:gd name="T49" fmla="*/ 52 h 199"/>
                <a:gd name="T50" fmla="*/ 146 w 198"/>
                <a:gd name="T51" fmla="*/ 26 h 199"/>
                <a:gd name="T52" fmla="*/ 143 w 198"/>
                <a:gd name="T53" fmla="*/ 64 h 199"/>
                <a:gd name="T54" fmla="*/ 63 w 198"/>
                <a:gd name="T55" fmla="*/ 144 h 199"/>
                <a:gd name="T56" fmla="*/ 62 w 198"/>
                <a:gd name="T57" fmla="*/ 144 h 199"/>
                <a:gd name="T58" fmla="*/ 62 w 198"/>
                <a:gd name="T59" fmla="*/ 144 h 199"/>
                <a:gd name="T60" fmla="*/ 55 w 198"/>
                <a:gd name="T61" fmla="*/ 148 h 199"/>
                <a:gd name="T62" fmla="*/ 49 w 198"/>
                <a:gd name="T63" fmla="*/ 155 h 199"/>
                <a:gd name="T64" fmla="*/ 41 w 198"/>
                <a:gd name="T65" fmla="*/ 160 h 199"/>
                <a:gd name="T66" fmla="*/ 23 w 198"/>
                <a:gd name="T67" fmla="*/ 183 h 199"/>
                <a:gd name="T68" fmla="*/ 23 w 198"/>
                <a:gd name="T69" fmla="*/ 183 h 199"/>
                <a:gd name="T70" fmla="*/ 15 w 198"/>
                <a:gd name="T71" fmla="*/ 183 h 199"/>
                <a:gd name="T72" fmla="*/ 15 w 198"/>
                <a:gd name="T73" fmla="*/ 175 h 199"/>
                <a:gd name="T74" fmla="*/ 15 w 198"/>
                <a:gd name="T75" fmla="*/ 175 h 199"/>
                <a:gd name="T76" fmla="*/ 38 w 198"/>
                <a:gd name="T77" fmla="*/ 157 h 199"/>
                <a:gd name="T78" fmla="*/ 44 w 198"/>
                <a:gd name="T79" fmla="*/ 150 h 199"/>
                <a:gd name="T80" fmla="*/ 51 w 198"/>
                <a:gd name="T81" fmla="*/ 143 h 199"/>
                <a:gd name="T82" fmla="*/ 54 w 198"/>
                <a:gd name="T83" fmla="*/ 136 h 199"/>
                <a:gd name="T84" fmla="*/ 54 w 198"/>
                <a:gd name="T85" fmla="*/ 136 h 199"/>
                <a:gd name="T86" fmla="*/ 55 w 198"/>
                <a:gd name="T87" fmla="*/ 136 h 199"/>
                <a:gd name="T88" fmla="*/ 135 w 198"/>
                <a:gd name="T89" fmla="*/ 5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8" h="199">
                  <a:moveTo>
                    <a:pt x="9" y="179"/>
                  </a:moveTo>
                  <a:cubicBezTo>
                    <a:pt x="20" y="190"/>
                    <a:pt x="20" y="190"/>
                    <a:pt x="20" y="190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15" y="189"/>
                    <a:pt x="15" y="189"/>
                    <a:pt x="15" y="189"/>
                  </a:cubicBezTo>
                  <a:cubicBezTo>
                    <a:pt x="15" y="191"/>
                    <a:pt x="14" y="192"/>
                    <a:pt x="13" y="193"/>
                  </a:cubicBezTo>
                  <a:cubicBezTo>
                    <a:pt x="12" y="194"/>
                    <a:pt x="10" y="195"/>
                    <a:pt x="8" y="194"/>
                  </a:cubicBezTo>
                  <a:cubicBezTo>
                    <a:pt x="8" y="195"/>
                    <a:pt x="8" y="196"/>
                    <a:pt x="7" y="197"/>
                  </a:cubicBezTo>
                  <a:cubicBezTo>
                    <a:pt x="5" y="199"/>
                    <a:pt x="3" y="199"/>
                    <a:pt x="1" y="197"/>
                  </a:cubicBezTo>
                  <a:cubicBezTo>
                    <a:pt x="0" y="196"/>
                    <a:pt x="0" y="193"/>
                    <a:pt x="1" y="192"/>
                  </a:cubicBezTo>
                  <a:cubicBezTo>
                    <a:pt x="2" y="191"/>
                    <a:pt x="3" y="190"/>
                    <a:pt x="4" y="190"/>
                  </a:cubicBezTo>
                  <a:cubicBezTo>
                    <a:pt x="4" y="189"/>
                    <a:pt x="4" y="187"/>
                    <a:pt x="6" y="185"/>
                  </a:cubicBezTo>
                  <a:cubicBezTo>
                    <a:pt x="7" y="184"/>
                    <a:pt x="8" y="184"/>
                    <a:pt x="9" y="184"/>
                  </a:cubicBezTo>
                  <a:cubicBezTo>
                    <a:pt x="7" y="181"/>
                    <a:pt x="7" y="181"/>
                    <a:pt x="7" y="181"/>
                  </a:cubicBezTo>
                  <a:cubicBezTo>
                    <a:pt x="9" y="179"/>
                    <a:pt x="9" y="179"/>
                    <a:pt x="9" y="179"/>
                  </a:cubicBezTo>
                  <a:close/>
                  <a:moveTo>
                    <a:pt x="146" y="38"/>
                  </a:moveTo>
                  <a:cubicBezTo>
                    <a:pt x="146" y="36"/>
                    <a:pt x="147" y="33"/>
                    <a:pt x="150" y="31"/>
                  </a:cubicBezTo>
                  <a:cubicBezTo>
                    <a:pt x="152" y="29"/>
                    <a:pt x="154" y="28"/>
                    <a:pt x="157" y="27"/>
                  </a:cubicBezTo>
                  <a:cubicBezTo>
                    <a:pt x="157" y="38"/>
                    <a:pt x="157" y="38"/>
                    <a:pt x="157" y="38"/>
                  </a:cubicBezTo>
                  <a:cubicBezTo>
                    <a:pt x="146" y="38"/>
                    <a:pt x="146" y="38"/>
                    <a:pt x="146" y="38"/>
                  </a:cubicBezTo>
                  <a:close/>
                  <a:moveTo>
                    <a:pt x="157" y="53"/>
                  </a:moveTo>
                  <a:cubicBezTo>
                    <a:pt x="154" y="52"/>
                    <a:pt x="152" y="51"/>
                    <a:pt x="150" y="49"/>
                  </a:cubicBezTo>
                  <a:cubicBezTo>
                    <a:pt x="147" y="47"/>
                    <a:pt x="146" y="44"/>
                    <a:pt x="146" y="41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7" y="53"/>
                    <a:pt x="157" y="53"/>
                    <a:pt x="157" y="53"/>
                  </a:cubicBezTo>
                  <a:close/>
                  <a:moveTo>
                    <a:pt x="171" y="41"/>
                  </a:moveTo>
                  <a:cubicBezTo>
                    <a:pt x="171" y="44"/>
                    <a:pt x="170" y="47"/>
                    <a:pt x="168" y="49"/>
                  </a:cubicBezTo>
                  <a:cubicBezTo>
                    <a:pt x="166" y="51"/>
                    <a:pt x="163" y="52"/>
                    <a:pt x="160" y="53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71" y="41"/>
                    <a:pt x="171" y="41"/>
                    <a:pt x="171" y="41"/>
                  </a:cubicBezTo>
                  <a:close/>
                  <a:moveTo>
                    <a:pt x="168" y="31"/>
                  </a:moveTo>
                  <a:cubicBezTo>
                    <a:pt x="170" y="33"/>
                    <a:pt x="171" y="36"/>
                    <a:pt x="171" y="3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63" y="28"/>
                    <a:pt x="166" y="29"/>
                    <a:pt x="168" y="31"/>
                  </a:cubicBezTo>
                  <a:close/>
                  <a:moveTo>
                    <a:pt x="146" y="26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19" y="3"/>
                    <a:pt x="120" y="9"/>
                    <a:pt x="123" y="12"/>
                  </a:cubicBezTo>
                  <a:cubicBezTo>
                    <a:pt x="125" y="15"/>
                    <a:pt x="139" y="27"/>
                    <a:pt x="137" y="29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8" y="22"/>
                    <a:pt x="136" y="28"/>
                    <a:pt x="135" y="35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3" y="32"/>
                    <a:pt x="139" y="48"/>
                    <a:pt x="144" y="54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50" y="60"/>
                    <a:pt x="166" y="76"/>
                    <a:pt x="174" y="74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7" y="60"/>
                    <a:pt x="176" y="80"/>
                    <a:pt x="185" y="77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2" y="59"/>
                    <a:pt x="183" y="74"/>
                    <a:pt x="187" y="76"/>
                  </a:cubicBezTo>
                  <a:cubicBezTo>
                    <a:pt x="190" y="79"/>
                    <a:pt x="196" y="80"/>
                    <a:pt x="198" y="78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63" y="58"/>
                    <a:pt x="152" y="59"/>
                    <a:pt x="146" y="53"/>
                  </a:cubicBezTo>
                  <a:cubicBezTo>
                    <a:pt x="140" y="47"/>
                    <a:pt x="140" y="36"/>
                    <a:pt x="146" y="26"/>
                  </a:cubicBezTo>
                  <a:close/>
                  <a:moveTo>
                    <a:pt x="143" y="56"/>
                  </a:moveTo>
                  <a:cubicBezTo>
                    <a:pt x="145" y="58"/>
                    <a:pt x="145" y="61"/>
                    <a:pt x="143" y="64"/>
                  </a:cubicBezTo>
                  <a:cubicBezTo>
                    <a:pt x="141" y="65"/>
                    <a:pt x="139" y="66"/>
                    <a:pt x="137" y="65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0" y="146"/>
                    <a:pt x="58" y="146"/>
                    <a:pt x="56" y="145"/>
                  </a:cubicBezTo>
                  <a:cubicBezTo>
                    <a:pt x="55" y="146"/>
                    <a:pt x="55" y="147"/>
                    <a:pt x="55" y="148"/>
                  </a:cubicBezTo>
                  <a:cubicBezTo>
                    <a:pt x="57" y="148"/>
                    <a:pt x="60" y="147"/>
                    <a:pt x="61" y="150"/>
                  </a:cubicBezTo>
                  <a:cubicBezTo>
                    <a:pt x="57" y="150"/>
                    <a:pt x="53" y="155"/>
                    <a:pt x="49" y="155"/>
                  </a:cubicBezTo>
                  <a:cubicBezTo>
                    <a:pt x="49" y="156"/>
                    <a:pt x="48" y="158"/>
                    <a:pt x="47" y="159"/>
                  </a:cubicBezTo>
                  <a:cubicBezTo>
                    <a:pt x="45" y="161"/>
                    <a:pt x="43" y="161"/>
                    <a:pt x="41" y="160"/>
                  </a:cubicBezTo>
                  <a:cubicBezTo>
                    <a:pt x="24" y="183"/>
                    <a:pt x="24" y="183"/>
                    <a:pt x="24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1" y="185"/>
                    <a:pt x="17" y="185"/>
                    <a:pt x="15" y="183"/>
                  </a:cubicBezTo>
                  <a:cubicBezTo>
                    <a:pt x="13" y="181"/>
                    <a:pt x="13" y="178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6" y="175"/>
                    <a:pt x="16" y="175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7" y="155"/>
                    <a:pt x="38" y="153"/>
                    <a:pt x="39" y="152"/>
                  </a:cubicBezTo>
                  <a:cubicBezTo>
                    <a:pt x="40" y="150"/>
                    <a:pt x="42" y="150"/>
                    <a:pt x="44" y="150"/>
                  </a:cubicBezTo>
                  <a:cubicBezTo>
                    <a:pt x="43" y="146"/>
                    <a:pt x="49" y="142"/>
                    <a:pt x="48" y="137"/>
                  </a:cubicBezTo>
                  <a:cubicBezTo>
                    <a:pt x="51" y="139"/>
                    <a:pt x="50" y="141"/>
                    <a:pt x="51" y="143"/>
                  </a:cubicBezTo>
                  <a:cubicBezTo>
                    <a:pt x="51" y="143"/>
                    <a:pt x="52" y="143"/>
                    <a:pt x="53" y="143"/>
                  </a:cubicBezTo>
                  <a:cubicBezTo>
                    <a:pt x="52" y="141"/>
                    <a:pt x="53" y="138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5" y="136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3" y="60"/>
                    <a:pt x="133" y="57"/>
                    <a:pt x="135" y="56"/>
                  </a:cubicBezTo>
                  <a:cubicBezTo>
                    <a:pt x="137" y="54"/>
                    <a:pt x="140" y="54"/>
                    <a:pt x="143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91"/>
            <p:cNvSpPr>
              <a:spLocks noEditPoints="1"/>
            </p:cNvSpPr>
            <p:nvPr/>
          </p:nvSpPr>
          <p:spPr bwMode="auto">
            <a:xfrm>
              <a:off x="422275" y="3709988"/>
              <a:ext cx="427038" cy="427038"/>
            </a:xfrm>
            <a:custGeom>
              <a:avLst/>
              <a:gdLst>
                <a:gd name="T0" fmla="*/ 190 w 199"/>
                <a:gd name="T1" fmla="*/ 179 h 199"/>
                <a:gd name="T2" fmla="*/ 189 w 199"/>
                <a:gd name="T3" fmla="*/ 184 h 199"/>
                <a:gd name="T4" fmla="*/ 194 w 199"/>
                <a:gd name="T5" fmla="*/ 190 h 199"/>
                <a:gd name="T6" fmla="*/ 197 w 199"/>
                <a:gd name="T7" fmla="*/ 197 h 199"/>
                <a:gd name="T8" fmla="*/ 190 w 199"/>
                <a:gd name="T9" fmla="*/ 194 h 199"/>
                <a:gd name="T10" fmla="*/ 184 w 199"/>
                <a:gd name="T11" fmla="*/ 189 h 199"/>
                <a:gd name="T12" fmla="*/ 179 w 199"/>
                <a:gd name="T13" fmla="*/ 190 h 199"/>
                <a:gd name="T14" fmla="*/ 31 w 199"/>
                <a:gd name="T15" fmla="*/ 49 h 199"/>
                <a:gd name="T16" fmla="*/ 38 w 199"/>
                <a:gd name="T17" fmla="*/ 41 h 199"/>
                <a:gd name="T18" fmla="*/ 53 w 199"/>
                <a:gd name="T19" fmla="*/ 41 h 199"/>
                <a:gd name="T20" fmla="*/ 41 w 199"/>
                <a:gd name="T21" fmla="*/ 53 h 199"/>
                <a:gd name="T22" fmla="*/ 53 w 199"/>
                <a:gd name="T23" fmla="*/ 41 h 199"/>
                <a:gd name="T24" fmla="*/ 49 w 199"/>
                <a:gd name="T25" fmla="*/ 31 h 199"/>
                <a:gd name="T26" fmla="*/ 41 w 199"/>
                <a:gd name="T27" fmla="*/ 38 h 199"/>
                <a:gd name="T28" fmla="*/ 31 w 199"/>
                <a:gd name="T29" fmla="*/ 31 h 199"/>
                <a:gd name="T30" fmla="*/ 38 w 199"/>
                <a:gd name="T31" fmla="*/ 38 h 199"/>
                <a:gd name="T32" fmla="*/ 31 w 199"/>
                <a:gd name="T33" fmla="*/ 31 h 199"/>
                <a:gd name="T34" fmla="*/ 0 w 199"/>
                <a:gd name="T35" fmla="*/ 78 h 199"/>
                <a:gd name="T36" fmla="*/ 29 w 199"/>
                <a:gd name="T37" fmla="*/ 61 h 199"/>
                <a:gd name="T38" fmla="*/ 35 w 199"/>
                <a:gd name="T39" fmla="*/ 63 h 199"/>
                <a:gd name="T40" fmla="*/ 54 w 199"/>
                <a:gd name="T41" fmla="*/ 54 h 199"/>
                <a:gd name="T42" fmla="*/ 74 w 199"/>
                <a:gd name="T43" fmla="*/ 24 h 199"/>
                <a:gd name="T44" fmla="*/ 77 w 199"/>
                <a:gd name="T45" fmla="*/ 13 h 199"/>
                <a:gd name="T46" fmla="*/ 76 w 199"/>
                <a:gd name="T47" fmla="*/ 12 h 199"/>
                <a:gd name="T48" fmla="*/ 52 w 199"/>
                <a:gd name="T49" fmla="*/ 26 h 199"/>
                <a:gd name="T50" fmla="*/ 26 w 199"/>
                <a:gd name="T51" fmla="*/ 52 h 199"/>
                <a:gd name="T52" fmla="*/ 64 w 199"/>
                <a:gd name="T53" fmla="*/ 56 h 199"/>
                <a:gd name="T54" fmla="*/ 144 w 199"/>
                <a:gd name="T55" fmla="*/ 136 h 199"/>
                <a:gd name="T56" fmla="*/ 144 w 199"/>
                <a:gd name="T57" fmla="*/ 136 h 199"/>
                <a:gd name="T58" fmla="*/ 144 w 199"/>
                <a:gd name="T59" fmla="*/ 136 h 199"/>
                <a:gd name="T60" fmla="*/ 148 w 199"/>
                <a:gd name="T61" fmla="*/ 143 h 199"/>
                <a:gd name="T62" fmla="*/ 155 w 199"/>
                <a:gd name="T63" fmla="*/ 150 h 199"/>
                <a:gd name="T64" fmla="*/ 160 w 199"/>
                <a:gd name="T65" fmla="*/ 157 h 199"/>
                <a:gd name="T66" fmla="*/ 183 w 199"/>
                <a:gd name="T67" fmla="*/ 175 h 199"/>
                <a:gd name="T68" fmla="*/ 183 w 199"/>
                <a:gd name="T69" fmla="*/ 175 h 199"/>
                <a:gd name="T70" fmla="*/ 183 w 199"/>
                <a:gd name="T71" fmla="*/ 183 h 199"/>
                <a:gd name="T72" fmla="*/ 175 w 199"/>
                <a:gd name="T73" fmla="*/ 183 h 199"/>
                <a:gd name="T74" fmla="*/ 175 w 199"/>
                <a:gd name="T75" fmla="*/ 183 h 199"/>
                <a:gd name="T76" fmla="*/ 157 w 199"/>
                <a:gd name="T77" fmla="*/ 160 h 199"/>
                <a:gd name="T78" fmla="*/ 150 w 199"/>
                <a:gd name="T79" fmla="*/ 155 h 199"/>
                <a:gd name="T80" fmla="*/ 143 w 199"/>
                <a:gd name="T81" fmla="*/ 148 h 199"/>
                <a:gd name="T82" fmla="*/ 136 w 199"/>
                <a:gd name="T83" fmla="*/ 144 h 199"/>
                <a:gd name="T84" fmla="*/ 136 w 199"/>
                <a:gd name="T85" fmla="*/ 144 h 199"/>
                <a:gd name="T86" fmla="*/ 136 w 199"/>
                <a:gd name="T87" fmla="*/ 144 h 199"/>
                <a:gd name="T88" fmla="*/ 56 w 199"/>
                <a:gd name="T89" fmla="*/ 6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9" h="199">
                  <a:moveTo>
                    <a:pt x="179" y="190"/>
                  </a:moveTo>
                  <a:cubicBezTo>
                    <a:pt x="190" y="179"/>
                    <a:pt x="190" y="179"/>
                    <a:pt x="190" y="179"/>
                  </a:cubicBezTo>
                  <a:cubicBezTo>
                    <a:pt x="192" y="181"/>
                    <a:pt x="192" y="181"/>
                    <a:pt x="192" y="181"/>
                  </a:cubicBezTo>
                  <a:cubicBezTo>
                    <a:pt x="189" y="184"/>
                    <a:pt x="189" y="184"/>
                    <a:pt x="189" y="184"/>
                  </a:cubicBezTo>
                  <a:cubicBezTo>
                    <a:pt x="191" y="184"/>
                    <a:pt x="192" y="184"/>
                    <a:pt x="193" y="185"/>
                  </a:cubicBezTo>
                  <a:cubicBezTo>
                    <a:pt x="194" y="187"/>
                    <a:pt x="195" y="189"/>
                    <a:pt x="194" y="190"/>
                  </a:cubicBezTo>
                  <a:cubicBezTo>
                    <a:pt x="195" y="190"/>
                    <a:pt x="196" y="191"/>
                    <a:pt x="197" y="192"/>
                  </a:cubicBezTo>
                  <a:cubicBezTo>
                    <a:pt x="199" y="193"/>
                    <a:pt x="199" y="196"/>
                    <a:pt x="197" y="197"/>
                  </a:cubicBezTo>
                  <a:cubicBezTo>
                    <a:pt x="196" y="199"/>
                    <a:pt x="193" y="199"/>
                    <a:pt x="192" y="197"/>
                  </a:cubicBezTo>
                  <a:cubicBezTo>
                    <a:pt x="191" y="196"/>
                    <a:pt x="190" y="195"/>
                    <a:pt x="190" y="194"/>
                  </a:cubicBezTo>
                  <a:cubicBezTo>
                    <a:pt x="189" y="195"/>
                    <a:pt x="187" y="194"/>
                    <a:pt x="185" y="193"/>
                  </a:cubicBezTo>
                  <a:cubicBezTo>
                    <a:pt x="184" y="192"/>
                    <a:pt x="184" y="191"/>
                    <a:pt x="184" y="189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179" y="190"/>
                    <a:pt x="179" y="190"/>
                    <a:pt x="179" y="190"/>
                  </a:cubicBezTo>
                  <a:close/>
                  <a:moveTo>
                    <a:pt x="38" y="53"/>
                  </a:moveTo>
                  <a:cubicBezTo>
                    <a:pt x="36" y="52"/>
                    <a:pt x="33" y="51"/>
                    <a:pt x="31" y="49"/>
                  </a:cubicBezTo>
                  <a:cubicBezTo>
                    <a:pt x="29" y="47"/>
                    <a:pt x="28" y="44"/>
                    <a:pt x="27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53"/>
                    <a:pt x="38" y="53"/>
                    <a:pt x="38" y="53"/>
                  </a:cubicBezTo>
                  <a:close/>
                  <a:moveTo>
                    <a:pt x="53" y="41"/>
                  </a:moveTo>
                  <a:cubicBezTo>
                    <a:pt x="52" y="44"/>
                    <a:pt x="51" y="47"/>
                    <a:pt x="49" y="49"/>
                  </a:cubicBezTo>
                  <a:cubicBezTo>
                    <a:pt x="47" y="51"/>
                    <a:pt x="44" y="52"/>
                    <a:pt x="41" y="53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3" y="41"/>
                    <a:pt x="53" y="41"/>
                    <a:pt x="53" y="41"/>
                  </a:cubicBezTo>
                  <a:close/>
                  <a:moveTo>
                    <a:pt x="41" y="27"/>
                  </a:moveTo>
                  <a:cubicBezTo>
                    <a:pt x="44" y="28"/>
                    <a:pt x="47" y="29"/>
                    <a:pt x="49" y="31"/>
                  </a:cubicBezTo>
                  <a:cubicBezTo>
                    <a:pt x="51" y="33"/>
                    <a:pt x="52" y="36"/>
                    <a:pt x="5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27"/>
                    <a:pt x="41" y="27"/>
                    <a:pt x="41" y="27"/>
                  </a:cubicBezTo>
                  <a:close/>
                  <a:moveTo>
                    <a:pt x="31" y="31"/>
                  </a:moveTo>
                  <a:cubicBezTo>
                    <a:pt x="33" y="29"/>
                    <a:pt x="36" y="28"/>
                    <a:pt x="38" y="27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6"/>
                    <a:pt x="29" y="33"/>
                    <a:pt x="31" y="31"/>
                  </a:cubicBezTo>
                  <a:close/>
                  <a:moveTo>
                    <a:pt x="26" y="5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3" y="80"/>
                    <a:pt x="9" y="79"/>
                    <a:pt x="12" y="76"/>
                  </a:cubicBezTo>
                  <a:cubicBezTo>
                    <a:pt x="15" y="73"/>
                    <a:pt x="27" y="59"/>
                    <a:pt x="29" y="61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22" y="80"/>
                    <a:pt x="28" y="63"/>
                    <a:pt x="35" y="63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2" y="76"/>
                    <a:pt x="48" y="60"/>
                    <a:pt x="54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60" y="48"/>
                    <a:pt x="76" y="32"/>
                    <a:pt x="74" y="24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0" y="32"/>
                    <a:pt x="80" y="22"/>
                    <a:pt x="77" y="13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59" y="26"/>
                    <a:pt x="74" y="15"/>
                    <a:pt x="76" y="12"/>
                  </a:cubicBezTo>
                  <a:cubicBezTo>
                    <a:pt x="79" y="9"/>
                    <a:pt x="80" y="3"/>
                    <a:pt x="78" y="0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8" y="36"/>
                    <a:pt x="59" y="47"/>
                    <a:pt x="53" y="53"/>
                  </a:cubicBezTo>
                  <a:cubicBezTo>
                    <a:pt x="47" y="59"/>
                    <a:pt x="36" y="58"/>
                    <a:pt x="26" y="52"/>
                  </a:cubicBezTo>
                  <a:close/>
                  <a:moveTo>
                    <a:pt x="56" y="56"/>
                  </a:moveTo>
                  <a:cubicBezTo>
                    <a:pt x="58" y="54"/>
                    <a:pt x="61" y="54"/>
                    <a:pt x="64" y="56"/>
                  </a:cubicBezTo>
                  <a:cubicBezTo>
                    <a:pt x="65" y="57"/>
                    <a:pt x="66" y="60"/>
                    <a:pt x="65" y="62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6" y="138"/>
                    <a:pt x="146" y="141"/>
                    <a:pt x="145" y="143"/>
                  </a:cubicBezTo>
                  <a:cubicBezTo>
                    <a:pt x="146" y="143"/>
                    <a:pt x="147" y="143"/>
                    <a:pt x="148" y="143"/>
                  </a:cubicBezTo>
                  <a:cubicBezTo>
                    <a:pt x="148" y="141"/>
                    <a:pt x="147" y="139"/>
                    <a:pt x="150" y="137"/>
                  </a:cubicBezTo>
                  <a:cubicBezTo>
                    <a:pt x="150" y="142"/>
                    <a:pt x="155" y="146"/>
                    <a:pt x="155" y="150"/>
                  </a:cubicBezTo>
                  <a:cubicBezTo>
                    <a:pt x="156" y="150"/>
                    <a:pt x="158" y="150"/>
                    <a:pt x="159" y="152"/>
                  </a:cubicBezTo>
                  <a:cubicBezTo>
                    <a:pt x="161" y="153"/>
                    <a:pt x="161" y="155"/>
                    <a:pt x="160" y="157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5" y="178"/>
                    <a:pt x="185" y="181"/>
                    <a:pt x="183" y="183"/>
                  </a:cubicBezTo>
                  <a:cubicBezTo>
                    <a:pt x="181" y="185"/>
                    <a:pt x="178" y="185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5" y="161"/>
                    <a:pt x="153" y="161"/>
                    <a:pt x="152" y="159"/>
                  </a:cubicBezTo>
                  <a:cubicBezTo>
                    <a:pt x="150" y="158"/>
                    <a:pt x="150" y="156"/>
                    <a:pt x="150" y="155"/>
                  </a:cubicBezTo>
                  <a:cubicBezTo>
                    <a:pt x="146" y="155"/>
                    <a:pt x="142" y="150"/>
                    <a:pt x="137" y="150"/>
                  </a:cubicBezTo>
                  <a:cubicBezTo>
                    <a:pt x="139" y="147"/>
                    <a:pt x="141" y="148"/>
                    <a:pt x="143" y="148"/>
                  </a:cubicBezTo>
                  <a:cubicBezTo>
                    <a:pt x="143" y="147"/>
                    <a:pt x="143" y="146"/>
                    <a:pt x="143" y="145"/>
                  </a:cubicBezTo>
                  <a:cubicBezTo>
                    <a:pt x="141" y="146"/>
                    <a:pt x="138" y="146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0" y="66"/>
                    <a:pt x="57" y="65"/>
                    <a:pt x="56" y="64"/>
                  </a:cubicBezTo>
                  <a:cubicBezTo>
                    <a:pt x="54" y="61"/>
                    <a:pt x="54" y="58"/>
                    <a:pt x="5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92"/>
            <p:cNvSpPr>
              <a:spLocks noEditPoints="1"/>
            </p:cNvSpPr>
            <p:nvPr/>
          </p:nvSpPr>
          <p:spPr bwMode="auto">
            <a:xfrm>
              <a:off x="493713" y="3779838"/>
              <a:ext cx="333375" cy="334963"/>
            </a:xfrm>
            <a:custGeom>
              <a:avLst/>
              <a:gdLst>
                <a:gd name="T0" fmla="*/ 123 w 156"/>
                <a:gd name="T1" fmla="*/ 142 h 156"/>
                <a:gd name="T2" fmla="*/ 78 w 156"/>
                <a:gd name="T3" fmla="*/ 156 h 156"/>
                <a:gd name="T4" fmla="*/ 33 w 156"/>
                <a:gd name="T5" fmla="*/ 142 h 156"/>
                <a:gd name="T6" fmla="*/ 78 w 156"/>
                <a:gd name="T7" fmla="*/ 97 h 156"/>
                <a:gd name="T8" fmla="*/ 123 w 156"/>
                <a:gd name="T9" fmla="*/ 142 h 156"/>
                <a:gd name="T10" fmla="*/ 142 w 156"/>
                <a:gd name="T11" fmla="*/ 33 h 156"/>
                <a:gd name="T12" fmla="*/ 156 w 156"/>
                <a:gd name="T13" fmla="*/ 78 h 156"/>
                <a:gd name="T14" fmla="*/ 142 w 156"/>
                <a:gd name="T15" fmla="*/ 124 h 156"/>
                <a:gd name="T16" fmla="*/ 96 w 156"/>
                <a:gd name="T17" fmla="*/ 78 h 156"/>
                <a:gd name="T18" fmla="*/ 142 w 156"/>
                <a:gd name="T19" fmla="*/ 33 h 156"/>
                <a:gd name="T20" fmla="*/ 33 w 156"/>
                <a:gd name="T21" fmla="*/ 15 h 156"/>
                <a:gd name="T22" fmla="*/ 78 w 156"/>
                <a:gd name="T23" fmla="*/ 0 h 156"/>
                <a:gd name="T24" fmla="*/ 123 w 156"/>
                <a:gd name="T25" fmla="*/ 15 h 156"/>
                <a:gd name="T26" fmla="*/ 78 w 156"/>
                <a:gd name="T27" fmla="*/ 60 h 156"/>
                <a:gd name="T28" fmla="*/ 33 w 156"/>
                <a:gd name="T29" fmla="*/ 15 h 156"/>
                <a:gd name="T30" fmla="*/ 0 w 156"/>
                <a:gd name="T31" fmla="*/ 78 h 156"/>
                <a:gd name="T32" fmla="*/ 14 w 156"/>
                <a:gd name="T33" fmla="*/ 33 h 156"/>
                <a:gd name="T34" fmla="*/ 60 w 156"/>
                <a:gd name="T35" fmla="*/ 78 h 156"/>
                <a:gd name="T36" fmla="*/ 14 w 156"/>
                <a:gd name="T37" fmla="*/ 124 h 156"/>
                <a:gd name="T38" fmla="*/ 0 w 156"/>
                <a:gd name="T39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56">
                  <a:moveTo>
                    <a:pt x="123" y="142"/>
                  </a:moveTo>
                  <a:cubicBezTo>
                    <a:pt x="111" y="151"/>
                    <a:pt x="95" y="156"/>
                    <a:pt x="78" y="156"/>
                  </a:cubicBezTo>
                  <a:cubicBezTo>
                    <a:pt x="61" y="156"/>
                    <a:pt x="46" y="151"/>
                    <a:pt x="33" y="142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123" y="142"/>
                    <a:pt x="123" y="142"/>
                    <a:pt x="123" y="142"/>
                  </a:cubicBezTo>
                  <a:close/>
                  <a:moveTo>
                    <a:pt x="142" y="33"/>
                  </a:moveTo>
                  <a:cubicBezTo>
                    <a:pt x="151" y="46"/>
                    <a:pt x="156" y="61"/>
                    <a:pt x="156" y="78"/>
                  </a:cubicBezTo>
                  <a:cubicBezTo>
                    <a:pt x="156" y="95"/>
                    <a:pt x="151" y="111"/>
                    <a:pt x="142" y="124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142" y="33"/>
                    <a:pt x="142" y="33"/>
                    <a:pt x="142" y="33"/>
                  </a:cubicBezTo>
                  <a:close/>
                  <a:moveTo>
                    <a:pt x="33" y="15"/>
                  </a:moveTo>
                  <a:cubicBezTo>
                    <a:pt x="46" y="6"/>
                    <a:pt x="61" y="0"/>
                    <a:pt x="78" y="0"/>
                  </a:cubicBezTo>
                  <a:cubicBezTo>
                    <a:pt x="95" y="0"/>
                    <a:pt x="111" y="6"/>
                    <a:pt x="123" y="15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33" y="15"/>
                    <a:pt x="33" y="15"/>
                    <a:pt x="33" y="15"/>
                  </a:cubicBezTo>
                  <a:close/>
                  <a:moveTo>
                    <a:pt x="0" y="78"/>
                  </a:moveTo>
                  <a:cubicBezTo>
                    <a:pt x="0" y="61"/>
                    <a:pt x="5" y="46"/>
                    <a:pt x="14" y="33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5" y="111"/>
                    <a:pt x="0" y="95"/>
                    <a:pt x="0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93"/>
            <p:cNvSpPr>
              <a:spLocks noEditPoints="1"/>
            </p:cNvSpPr>
            <p:nvPr/>
          </p:nvSpPr>
          <p:spPr bwMode="auto">
            <a:xfrm>
              <a:off x="512763" y="4114800"/>
              <a:ext cx="287338" cy="125413"/>
            </a:xfrm>
            <a:custGeom>
              <a:avLst/>
              <a:gdLst>
                <a:gd name="T0" fmla="*/ 19 w 134"/>
                <a:gd name="T1" fmla="*/ 0 h 58"/>
                <a:gd name="T2" fmla="*/ 19 w 134"/>
                <a:gd name="T3" fmla="*/ 24 h 58"/>
                <a:gd name="T4" fmla="*/ 41 w 134"/>
                <a:gd name="T5" fmla="*/ 16 h 58"/>
                <a:gd name="T6" fmla="*/ 8 w 134"/>
                <a:gd name="T7" fmla="*/ 37 h 58"/>
                <a:gd name="T8" fmla="*/ 0 w 134"/>
                <a:gd name="T9" fmla="*/ 33 h 58"/>
                <a:gd name="T10" fmla="*/ 5 w 134"/>
                <a:gd name="T11" fmla="*/ 30 h 58"/>
                <a:gd name="T12" fmla="*/ 12 w 134"/>
                <a:gd name="T13" fmla="*/ 29 h 58"/>
                <a:gd name="T14" fmla="*/ 57 w 134"/>
                <a:gd name="T15" fmla="*/ 22 h 58"/>
                <a:gd name="T16" fmla="*/ 50 w 134"/>
                <a:gd name="T17" fmla="*/ 51 h 58"/>
                <a:gd name="T18" fmla="*/ 43 w 134"/>
                <a:gd name="T19" fmla="*/ 54 h 58"/>
                <a:gd name="T20" fmla="*/ 34 w 134"/>
                <a:gd name="T21" fmla="*/ 32 h 58"/>
                <a:gd name="T22" fmla="*/ 52 w 134"/>
                <a:gd name="T23" fmla="*/ 17 h 58"/>
                <a:gd name="T24" fmla="*/ 56 w 134"/>
                <a:gd name="T25" fmla="*/ 29 h 58"/>
                <a:gd name="T26" fmla="*/ 61 w 134"/>
                <a:gd name="T27" fmla="*/ 39 h 58"/>
                <a:gd name="T28" fmla="*/ 45 w 134"/>
                <a:gd name="T29" fmla="*/ 44 h 58"/>
                <a:gd name="T30" fmla="*/ 40 w 134"/>
                <a:gd name="T31" fmla="*/ 34 h 58"/>
                <a:gd name="T32" fmla="*/ 105 w 134"/>
                <a:gd name="T33" fmla="*/ 52 h 58"/>
                <a:gd name="T34" fmla="*/ 94 w 134"/>
                <a:gd name="T35" fmla="*/ 46 h 58"/>
                <a:gd name="T36" fmla="*/ 81 w 134"/>
                <a:gd name="T37" fmla="*/ 57 h 58"/>
                <a:gd name="T38" fmla="*/ 79 w 134"/>
                <a:gd name="T39" fmla="*/ 19 h 58"/>
                <a:gd name="T40" fmla="*/ 105 w 134"/>
                <a:gd name="T41" fmla="*/ 52 h 58"/>
                <a:gd name="T42" fmla="*/ 84 w 134"/>
                <a:gd name="T43" fmla="*/ 27 h 58"/>
                <a:gd name="T44" fmla="*/ 91 w 134"/>
                <a:gd name="T45" fmla="*/ 40 h 58"/>
                <a:gd name="T46" fmla="*/ 132 w 134"/>
                <a:gd name="T47" fmla="*/ 22 h 58"/>
                <a:gd name="T48" fmla="*/ 128 w 134"/>
                <a:gd name="T49" fmla="*/ 40 h 58"/>
                <a:gd name="T50" fmla="*/ 105 w 134"/>
                <a:gd name="T51" fmla="*/ 32 h 58"/>
                <a:gd name="T52" fmla="*/ 106 w 134"/>
                <a:gd name="T53" fmla="*/ 7 h 58"/>
                <a:gd name="T54" fmla="*/ 123 w 134"/>
                <a:gd name="T55" fmla="*/ 9 h 58"/>
                <a:gd name="T56" fmla="*/ 114 w 134"/>
                <a:gd name="T57" fmla="*/ 11 h 58"/>
                <a:gd name="T58" fmla="*/ 107 w 134"/>
                <a:gd name="T59" fmla="*/ 18 h 58"/>
                <a:gd name="T60" fmla="*/ 118 w 134"/>
                <a:gd name="T61" fmla="*/ 35 h 58"/>
                <a:gd name="T62" fmla="*/ 127 w 134"/>
                <a:gd name="T63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58">
                  <a:moveTo>
                    <a:pt x="12" y="29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2" y="35"/>
                    <a:pt x="10" y="36"/>
                    <a:pt x="8" y="37"/>
                  </a:cubicBezTo>
                  <a:cubicBezTo>
                    <a:pt x="6" y="37"/>
                    <a:pt x="4" y="37"/>
                    <a:pt x="3" y="36"/>
                  </a:cubicBezTo>
                  <a:cubicBezTo>
                    <a:pt x="2" y="35"/>
                    <a:pt x="1" y="34"/>
                    <a:pt x="0" y="3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9"/>
                    <a:pt x="5" y="30"/>
                    <a:pt x="5" y="30"/>
                  </a:cubicBezTo>
                  <a:cubicBezTo>
                    <a:pt x="6" y="31"/>
                    <a:pt x="7" y="31"/>
                    <a:pt x="8" y="31"/>
                  </a:cubicBezTo>
                  <a:cubicBezTo>
                    <a:pt x="9" y="31"/>
                    <a:pt x="10" y="30"/>
                    <a:pt x="12" y="29"/>
                  </a:cubicBezTo>
                  <a:close/>
                  <a:moveTo>
                    <a:pt x="58" y="19"/>
                  </a:moveTo>
                  <a:cubicBezTo>
                    <a:pt x="57" y="22"/>
                    <a:pt x="57" y="22"/>
                    <a:pt x="57" y="22"/>
                  </a:cubicBezTo>
                  <a:cubicBezTo>
                    <a:pt x="66" y="25"/>
                    <a:pt x="69" y="31"/>
                    <a:pt x="67" y="40"/>
                  </a:cubicBezTo>
                  <a:cubicBezTo>
                    <a:pt x="65" y="49"/>
                    <a:pt x="59" y="53"/>
                    <a:pt x="50" y="51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5" y="47"/>
                    <a:pt x="32" y="41"/>
                    <a:pt x="34" y="32"/>
                  </a:cubicBezTo>
                  <a:cubicBezTo>
                    <a:pt x="37" y="23"/>
                    <a:pt x="42" y="19"/>
                    <a:pt x="51" y="21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8" y="19"/>
                    <a:pt x="58" y="19"/>
                    <a:pt x="58" y="19"/>
                  </a:cubicBezTo>
                  <a:close/>
                  <a:moveTo>
                    <a:pt x="56" y="29"/>
                  </a:moveTo>
                  <a:cubicBezTo>
                    <a:pt x="51" y="45"/>
                    <a:pt x="51" y="45"/>
                    <a:pt x="51" y="45"/>
                  </a:cubicBezTo>
                  <a:cubicBezTo>
                    <a:pt x="56" y="46"/>
                    <a:pt x="59" y="44"/>
                    <a:pt x="61" y="39"/>
                  </a:cubicBezTo>
                  <a:cubicBezTo>
                    <a:pt x="62" y="33"/>
                    <a:pt x="60" y="30"/>
                    <a:pt x="56" y="29"/>
                  </a:cubicBezTo>
                  <a:close/>
                  <a:moveTo>
                    <a:pt x="45" y="44"/>
                  </a:moveTo>
                  <a:cubicBezTo>
                    <a:pt x="49" y="27"/>
                    <a:pt x="49" y="27"/>
                    <a:pt x="49" y="27"/>
                  </a:cubicBezTo>
                  <a:cubicBezTo>
                    <a:pt x="45" y="26"/>
                    <a:pt x="42" y="28"/>
                    <a:pt x="40" y="34"/>
                  </a:cubicBezTo>
                  <a:cubicBezTo>
                    <a:pt x="39" y="39"/>
                    <a:pt x="41" y="42"/>
                    <a:pt x="45" y="44"/>
                  </a:cubicBezTo>
                  <a:close/>
                  <a:moveTo>
                    <a:pt x="105" y="52"/>
                  </a:moveTo>
                  <a:cubicBezTo>
                    <a:pt x="98" y="54"/>
                    <a:pt x="98" y="54"/>
                    <a:pt x="98" y="54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105" y="52"/>
                    <a:pt x="105" y="52"/>
                    <a:pt x="105" y="52"/>
                  </a:cubicBezTo>
                  <a:close/>
                  <a:moveTo>
                    <a:pt x="91" y="40"/>
                  </a:moveTo>
                  <a:cubicBezTo>
                    <a:pt x="84" y="27"/>
                    <a:pt x="84" y="27"/>
                    <a:pt x="84" y="27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91" y="40"/>
                    <a:pt x="91" y="40"/>
                    <a:pt x="91" y="40"/>
                  </a:cubicBezTo>
                  <a:close/>
                  <a:moveTo>
                    <a:pt x="126" y="24"/>
                  </a:moveTo>
                  <a:cubicBezTo>
                    <a:pt x="132" y="22"/>
                    <a:pt x="132" y="22"/>
                    <a:pt x="132" y="22"/>
                  </a:cubicBezTo>
                  <a:cubicBezTo>
                    <a:pt x="134" y="26"/>
                    <a:pt x="134" y="30"/>
                    <a:pt x="133" y="33"/>
                  </a:cubicBezTo>
                  <a:cubicBezTo>
                    <a:pt x="133" y="35"/>
                    <a:pt x="131" y="38"/>
                    <a:pt x="128" y="40"/>
                  </a:cubicBezTo>
                  <a:cubicBezTo>
                    <a:pt x="125" y="42"/>
                    <a:pt x="121" y="42"/>
                    <a:pt x="117" y="41"/>
                  </a:cubicBezTo>
                  <a:cubicBezTo>
                    <a:pt x="113" y="40"/>
                    <a:pt x="109" y="37"/>
                    <a:pt x="105" y="32"/>
                  </a:cubicBezTo>
                  <a:cubicBezTo>
                    <a:pt x="102" y="26"/>
                    <a:pt x="100" y="21"/>
                    <a:pt x="100" y="16"/>
                  </a:cubicBezTo>
                  <a:cubicBezTo>
                    <a:pt x="101" y="12"/>
                    <a:pt x="103" y="9"/>
                    <a:pt x="106" y="7"/>
                  </a:cubicBezTo>
                  <a:cubicBezTo>
                    <a:pt x="109" y="5"/>
                    <a:pt x="112" y="4"/>
                    <a:pt x="116" y="5"/>
                  </a:cubicBezTo>
                  <a:cubicBezTo>
                    <a:pt x="118" y="5"/>
                    <a:pt x="120" y="7"/>
                    <a:pt x="123" y="9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7" y="12"/>
                    <a:pt x="116" y="12"/>
                    <a:pt x="114" y="11"/>
                  </a:cubicBezTo>
                  <a:cubicBezTo>
                    <a:pt x="113" y="11"/>
                    <a:pt x="111" y="11"/>
                    <a:pt x="110" y="12"/>
                  </a:cubicBezTo>
                  <a:cubicBezTo>
                    <a:pt x="108" y="14"/>
                    <a:pt x="107" y="15"/>
                    <a:pt x="107" y="18"/>
                  </a:cubicBezTo>
                  <a:cubicBezTo>
                    <a:pt x="107" y="20"/>
                    <a:pt x="108" y="24"/>
                    <a:pt x="110" y="27"/>
                  </a:cubicBezTo>
                  <a:cubicBezTo>
                    <a:pt x="113" y="31"/>
                    <a:pt x="116" y="34"/>
                    <a:pt x="118" y="35"/>
                  </a:cubicBezTo>
                  <a:cubicBezTo>
                    <a:pt x="120" y="36"/>
                    <a:pt x="122" y="35"/>
                    <a:pt x="124" y="34"/>
                  </a:cubicBezTo>
                  <a:cubicBezTo>
                    <a:pt x="126" y="33"/>
                    <a:pt x="127" y="32"/>
                    <a:pt x="127" y="30"/>
                  </a:cubicBezTo>
                  <a:cubicBezTo>
                    <a:pt x="127" y="28"/>
                    <a:pt x="127" y="26"/>
                    <a:pt x="126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3172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 стрелкой 33"/>
          <p:cNvCxnSpPr/>
          <p:nvPr/>
        </p:nvCxnSpPr>
        <p:spPr bwMode="auto">
          <a:xfrm>
            <a:off x="3920067" y="2413775"/>
            <a:ext cx="4351867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E4465A"/>
            </a:solidFill>
            <a:prstDash val="sysDash"/>
            <a:round/>
            <a:headEnd type="triangle" w="lg" len="lg"/>
            <a:tailEnd type="triangle" w="lg" len="lg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</p:cxnSp>
      <p:sp>
        <p:nvSpPr>
          <p:cNvPr id="35" name="Овал 34"/>
          <p:cNvSpPr/>
          <p:nvPr/>
        </p:nvSpPr>
        <p:spPr bwMode="auto">
          <a:xfrm>
            <a:off x="5186155" y="1628800"/>
            <a:ext cx="1844552" cy="1383414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7149" y="3065686"/>
            <a:ext cx="11333471" cy="2883595"/>
          </a:xfrm>
          <a:prstGeom prst="rect">
            <a:avLst/>
          </a:prstGeom>
          <a:solidFill>
            <a:srgbClr val="DCDCDC">
              <a:alpha val="50000"/>
            </a:srgbClr>
          </a:solidFill>
        </p:spPr>
        <p:txBody>
          <a:bodyPr lIns="91420" tIns="576000" rIns="91420" bIns="45711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6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Признать жалобу обоснованной.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6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Предписание не выдавать</a:t>
            </a:r>
          </a:p>
        </p:txBody>
      </p:sp>
      <p:sp>
        <p:nvSpPr>
          <p:cNvPr id="8" name="Пятиугольник 7"/>
          <p:cNvSpPr/>
          <p:nvPr/>
        </p:nvSpPr>
        <p:spPr bwMode="auto">
          <a:xfrm rot="5400000">
            <a:off x="5842077" y="-2349246"/>
            <a:ext cx="503612" cy="11333471"/>
          </a:xfrm>
          <a:prstGeom prst="homePlate">
            <a:avLst>
              <a:gd name="adj" fmla="val 38163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31802" y="3077632"/>
            <a:ext cx="11328817" cy="43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0">
            <a:noAutofit/>
          </a:bodyPr>
          <a:lstStyle/>
          <a:p>
            <a:pPr algn="ctr" defTabSz="449171" eaLnBrk="0" fontAlgn="b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altLang="ru-RU" sz="2000" b="1" dirty="0">
                <a:solidFill>
                  <a:srgbClr val="E4465A"/>
                </a:solidFill>
                <a:ea typeface="Arial Unicode MS" pitchFamily="34" charset="-128"/>
              </a:rPr>
              <a:t>Решение </a:t>
            </a:r>
            <a:r>
              <a:rPr lang="ru-RU" altLang="ru-RU" sz="2000" b="1" dirty="0" smtClean="0">
                <a:solidFill>
                  <a:srgbClr val="E4465A"/>
                </a:solidFill>
                <a:ea typeface="Arial Unicode MS" pitchFamily="34" charset="-128"/>
              </a:rPr>
              <a:t>УФАС</a:t>
            </a:r>
            <a:endParaRPr lang="ru-RU" altLang="ru-RU" sz="2000" b="1" dirty="0">
              <a:solidFill>
                <a:srgbClr val="E4465A"/>
              </a:solidFill>
              <a:ea typeface="Arial Unicode MS" pitchFamily="34" charset="-128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27147" y="6105241"/>
            <a:ext cx="9888668" cy="78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0">
            <a:noAutofit/>
          </a:bodyPr>
          <a:lstStyle/>
          <a:p>
            <a:pPr defTabSz="449171" eaLnBrk="0" fontAlgn="b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altLang="ru-RU" sz="1300" b="1" smtClean="0">
                <a:solidFill>
                  <a:srgbClr val="E4465A"/>
                </a:solidFill>
                <a:ea typeface="Arial Unicode MS" pitchFamily="34" charset="-128"/>
              </a:rPr>
              <a:t>15 мая </a:t>
            </a:r>
            <a:r>
              <a:rPr lang="ru-RU" altLang="ru-RU" sz="1300" b="1" dirty="0" smtClean="0">
                <a:solidFill>
                  <a:srgbClr val="E4465A"/>
                </a:solidFill>
                <a:ea typeface="Arial Unicode MS" pitchFamily="34" charset="-128"/>
              </a:rPr>
              <a:t>2017 года</a:t>
            </a:r>
            <a:endParaRPr lang="ru-RU" altLang="ru-RU" sz="1300" b="1" dirty="0">
              <a:solidFill>
                <a:srgbClr val="E4465A"/>
              </a:solidFill>
              <a:ea typeface="Arial Unicode MS" pitchFamily="34" charset="-128"/>
            </a:endParaRPr>
          </a:p>
        </p:txBody>
      </p:sp>
      <p:sp>
        <p:nvSpPr>
          <p:cNvPr id="15" name="Freeform 74"/>
          <p:cNvSpPr>
            <a:spLocks noEditPoints="1"/>
          </p:cNvSpPr>
          <p:nvPr/>
        </p:nvSpPr>
        <p:spPr bwMode="auto">
          <a:xfrm>
            <a:off x="2575784" y="2020470"/>
            <a:ext cx="1183611" cy="854210"/>
          </a:xfrm>
          <a:custGeom>
            <a:avLst/>
            <a:gdLst>
              <a:gd name="T0" fmla="*/ 151 w 471"/>
              <a:gd name="T1" fmla="*/ 256 h 452"/>
              <a:gd name="T2" fmla="*/ 153 w 471"/>
              <a:gd name="T3" fmla="*/ 347 h 452"/>
              <a:gd name="T4" fmla="*/ 102 w 471"/>
              <a:gd name="T5" fmla="*/ 299 h 452"/>
              <a:gd name="T6" fmla="*/ 29 w 471"/>
              <a:gd name="T7" fmla="*/ 229 h 452"/>
              <a:gd name="T8" fmla="*/ 6 w 471"/>
              <a:gd name="T9" fmla="*/ 239 h 452"/>
              <a:gd name="T10" fmla="*/ 23 w 471"/>
              <a:gd name="T11" fmla="*/ 301 h 452"/>
              <a:gd name="T12" fmla="*/ 10 w 471"/>
              <a:gd name="T13" fmla="*/ 376 h 452"/>
              <a:gd name="T14" fmla="*/ 73 w 471"/>
              <a:gd name="T15" fmla="*/ 421 h 452"/>
              <a:gd name="T16" fmla="*/ 134 w 471"/>
              <a:gd name="T17" fmla="*/ 430 h 452"/>
              <a:gd name="T18" fmla="*/ 223 w 471"/>
              <a:gd name="T19" fmla="*/ 433 h 452"/>
              <a:gd name="T20" fmla="*/ 294 w 471"/>
              <a:gd name="T21" fmla="*/ 344 h 452"/>
              <a:gd name="T22" fmla="*/ 279 w 471"/>
              <a:gd name="T23" fmla="*/ 225 h 452"/>
              <a:gd name="T24" fmla="*/ 221 w 471"/>
              <a:gd name="T25" fmla="*/ 165 h 452"/>
              <a:gd name="T26" fmla="*/ 146 w 471"/>
              <a:gd name="T27" fmla="*/ 177 h 452"/>
              <a:gd name="T28" fmla="*/ 303 w 471"/>
              <a:gd name="T29" fmla="*/ 95 h 452"/>
              <a:gd name="T30" fmla="*/ 366 w 471"/>
              <a:gd name="T31" fmla="*/ 108 h 452"/>
              <a:gd name="T32" fmla="*/ 301 w 471"/>
              <a:gd name="T33" fmla="*/ 112 h 452"/>
              <a:gd name="T34" fmla="*/ 287 w 471"/>
              <a:gd name="T35" fmla="*/ 30 h 452"/>
              <a:gd name="T36" fmla="*/ 248 w 471"/>
              <a:gd name="T37" fmla="*/ 47 h 452"/>
              <a:gd name="T38" fmla="*/ 223 w 471"/>
              <a:gd name="T39" fmla="*/ 98 h 452"/>
              <a:gd name="T40" fmla="*/ 224 w 471"/>
              <a:gd name="T41" fmla="*/ 127 h 452"/>
              <a:gd name="T42" fmla="*/ 253 w 471"/>
              <a:gd name="T43" fmla="*/ 162 h 452"/>
              <a:gd name="T44" fmla="*/ 260 w 471"/>
              <a:gd name="T45" fmla="*/ 200 h 452"/>
              <a:gd name="T46" fmla="*/ 378 w 471"/>
              <a:gd name="T47" fmla="*/ 193 h 452"/>
              <a:gd name="T48" fmla="*/ 413 w 471"/>
              <a:gd name="T49" fmla="*/ 165 h 452"/>
              <a:gd name="T50" fmla="*/ 444 w 471"/>
              <a:gd name="T51" fmla="*/ 108 h 452"/>
              <a:gd name="T52" fmla="*/ 418 w 471"/>
              <a:gd name="T53" fmla="*/ 45 h 452"/>
              <a:gd name="T54" fmla="*/ 398 w 471"/>
              <a:gd name="T55" fmla="*/ 26 h 452"/>
              <a:gd name="T56" fmla="*/ 337 w 471"/>
              <a:gd name="T57" fmla="*/ 0 h 452"/>
              <a:gd name="T58" fmla="*/ 294 w 471"/>
              <a:gd name="T59" fmla="*/ 30 h 452"/>
              <a:gd name="T60" fmla="*/ 435 w 471"/>
              <a:gd name="T61" fmla="*/ 273 h 452"/>
              <a:gd name="T62" fmla="*/ 395 w 471"/>
              <a:gd name="T63" fmla="*/ 380 h 452"/>
              <a:gd name="T64" fmla="*/ 355 w 471"/>
              <a:gd name="T65" fmla="*/ 368 h 452"/>
              <a:gd name="T66" fmla="*/ 335 w 471"/>
              <a:gd name="T67" fmla="*/ 395 h 452"/>
              <a:gd name="T68" fmla="*/ 388 w 471"/>
              <a:gd name="T69" fmla="*/ 399 h 452"/>
              <a:gd name="T70" fmla="*/ 430 w 471"/>
              <a:gd name="T71" fmla="*/ 346 h 452"/>
              <a:gd name="T72" fmla="*/ 452 w 471"/>
              <a:gd name="T73" fmla="*/ 280 h 452"/>
              <a:gd name="T74" fmla="*/ 470 w 471"/>
              <a:gd name="T75" fmla="*/ 242 h 452"/>
              <a:gd name="T76" fmla="*/ 359 w 471"/>
              <a:gd name="T77" fmla="*/ 236 h 452"/>
              <a:gd name="T78" fmla="*/ 393 w 471"/>
              <a:gd name="T79" fmla="*/ 285 h 452"/>
              <a:gd name="T80" fmla="*/ 320 w 471"/>
              <a:gd name="T81" fmla="*/ 279 h 452"/>
              <a:gd name="T82" fmla="*/ 350 w 471"/>
              <a:gd name="T83" fmla="*/ 332 h 452"/>
              <a:gd name="T84" fmla="*/ 407 w 471"/>
              <a:gd name="T85" fmla="*/ 27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71" h="452">
                <a:moveTo>
                  <a:pt x="102" y="299"/>
                </a:moveTo>
                <a:cubicBezTo>
                  <a:pt x="102" y="279"/>
                  <a:pt x="124" y="256"/>
                  <a:pt x="143" y="256"/>
                </a:cubicBezTo>
                <a:cubicBezTo>
                  <a:pt x="151" y="256"/>
                  <a:pt x="151" y="256"/>
                  <a:pt x="151" y="256"/>
                </a:cubicBezTo>
                <a:cubicBezTo>
                  <a:pt x="170" y="256"/>
                  <a:pt x="192" y="280"/>
                  <a:pt x="192" y="301"/>
                </a:cubicBezTo>
                <a:cubicBezTo>
                  <a:pt x="192" y="303"/>
                  <a:pt x="192" y="303"/>
                  <a:pt x="192" y="303"/>
                </a:cubicBezTo>
                <a:cubicBezTo>
                  <a:pt x="192" y="323"/>
                  <a:pt x="173" y="347"/>
                  <a:pt x="153" y="347"/>
                </a:cubicBezTo>
                <a:cubicBezTo>
                  <a:pt x="139" y="347"/>
                  <a:pt x="139" y="347"/>
                  <a:pt x="139" y="347"/>
                </a:cubicBezTo>
                <a:cubicBezTo>
                  <a:pt x="124" y="347"/>
                  <a:pt x="102" y="323"/>
                  <a:pt x="102" y="311"/>
                </a:cubicBezTo>
                <a:cubicBezTo>
                  <a:pt x="102" y="299"/>
                  <a:pt x="102" y="299"/>
                  <a:pt x="102" y="299"/>
                </a:cubicBezTo>
                <a:close/>
                <a:moveTo>
                  <a:pt x="73" y="165"/>
                </a:moveTo>
                <a:cubicBezTo>
                  <a:pt x="73" y="182"/>
                  <a:pt x="73" y="182"/>
                  <a:pt x="73" y="182"/>
                </a:cubicBezTo>
                <a:cubicBezTo>
                  <a:pt x="73" y="205"/>
                  <a:pt x="51" y="229"/>
                  <a:pt x="29" y="229"/>
                </a:cubicBezTo>
                <a:cubicBezTo>
                  <a:pt x="23" y="229"/>
                  <a:pt x="23" y="229"/>
                  <a:pt x="23" y="229"/>
                </a:cubicBezTo>
                <a:cubicBezTo>
                  <a:pt x="18" y="229"/>
                  <a:pt x="18" y="227"/>
                  <a:pt x="17" y="225"/>
                </a:cubicBezTo>
                <a:cubicBezTo>
                  <a:pt x="10" y="230"/>
                  <a:pt x="10" y="229"/>
                  <a:pt x="6" y="239"/>
                </a:cubicBezTo>
                <a:cubicBezTo>
                  <a:pt x="5" y="242"/>
                  <a:pt x="0" y="256"/>
                  <a:pt x="0" y="256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63"/>
                  <a:pt x="23" y="277"/>
                  <a:pt x="23" y="301"/>
                </a:cubicBezTo>
                <a:cubicBezTo>
                  <a:pt x="23" y="328"/>
                  <a:pt x="0" y="339"/>
                  <a:pt x="0" y="344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49"/>
                  <a:pt x="10" y="370"/>
                  <a:pt x="10" y="376"/>
                </a:cubicBezTo>
                <a:cubicBezTo>
                  <a:pt x="29" y="382"/>
                  <a:pt x="39" y="375"/>
                  <a:pt x="52" y="385"/>
                </a:cubicBezTo>
                <a:cubicBezTo>
                  <a:pt x="59" y="392"/>
                  <a:pt x="73" y="406"/>
                  <a:pt x="73" y="418"/>
                </a:cubicBezTo>
                <a:cubicBezTo>
                  <a:pt x="73" y="421"/>
                  <a:pt x="73" y="421"/>
                  <a:pt x="73" y="421"/>
                </a:cubicBezTo>
                <a:cubicBezTo>
                  <a:pt x="73" y="428"/>
                  <a:pt x="71" y="428"/>
                  <a:pt x="69" y="433"/>
                </a:cubicBezTo>
                <a:cubicBezTo>
                  <a:pt x="75" y="438"/>
                  <a:pt x="93" y="452"/>
                  <a:pt x="102" y="452"/>
                </a:cubicBezTo>
                <a:cubicBezTo>
                  <a:pt x="110" y="452"/>
                  <a:pt x="117" y="430"/>
                  <a:pt x="134" y="430"/>
                </a:cubicBezTo>
                <a:cubicBezTo>
                  <a:pt x="160" y="430"/>
                  <a:pt x="160" y="430"/>
                  <a:pt x="160" y="430"/>
                </a:cubicBezTo>
                <a:cubicBezTo>
                  <a:pt x="170" y="430"/>
                  <a:pt x="183" y="443"/>
                  <a:pt x="185" y="452"/>
                </a:cubicBezTo>
                <a:cubicBezTo>
                  <a:pt x="199" y="452"/>
                  <a:pt x="218" y="440"/>
                  <a:pt x="223" y="433"/>
                </a:cubicBezTo>
                <a:cubicBezTo>
                  <a:pt x="216" y="419"/>
                  <a:pt x="224" y="400"/>
                  <a:pt x="233" y="392"/>
                </a:cubicBezTo>
                <a:cubicBezTo>
                  <a:pt x="243" y="378"/>
                  <a:pt x="255" y="378"/>
                  <a:pt x="279" y="378"/>
                </a:cubicBezTo>
                <a:cubicBezTo>
                  <a:pt x="282" y="373"/>
                  <a:pt x="294" y="351"/>
                  <a:pt x="294" y="344"/>
                </a:cubicBezTo>
                <a:cubicBezTo>
                  <a:pt x="294" y="340"/>
                  <a:pt x="270" y="327"/>
                  <a:pt x="270" y="301"/>
                </a:cubicBezTo>
                <a:cubicBezTo>
                  <a:pt x="270" y="280"/>
                  <a:pt x="286" y="270"/>
                  <a:pt x="296" y="258"/>
                </a:cubicBezTo>
                <a:cubicBezTo>
                  <a:pt x="279" y="225"/>
                  <a:pt x="279" y="225"/>
                  <a:pt x="279" y="225"/>
                </a:cubicBezTo>
                <a:cubicBezTo>
                  <a:pt x="253" y="225"/>
                  <a:pt x="253" y="225"/>
                  <a:pt x="253" y="225"/>
                </a:cubicBezTo>
                <a:cubicBezTo>
                  <a:pt x="240" y="217"/>
                  <a:pt x="221" y="210"/>
                  <a:pt x="221" y="186"/>
                </a:cubicBezTo>
                <a:cubicBezTo>
                  <a:pt x="221" y="165"/>
                  <a:pt x="221" y="165"/>
                  <a:pt x="221" y="165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3" y="162"/>
                  <a:pt x="165" y="177"/>
                  <a:pt x="153" y="177"/>
                </a:cubicBezTo>
                <a:cubicBezTo>
                  <a:pt x="146" y="177"/>
                  <a:pt x="146" y="177"/>
                  <a:pt x="146" y="177"/>
                </a:cubicBezTo>
                <a:cubicBezTo>
                  <a:pt x="119" y="177"/>
                  <a:pt x="109" y="153"/>
                  <a:pt x="103" y="153"/>
                </a:cubicBezTo>
                <a:cubicBezTo>
                  <a:pt x="95" y="153"/>
                  <a:pt x="80" y="164"/>
                  <a:pt x="73" y="165"/>
                </a:cubicBezTo>
                <a:close/>
                <a:moveTo>
                  <a:pt x="303" y="95"/>
                </a:moveTo>
                <a:cubicBezTo>
                  <a:pt x="309" y="90"/>
                  <a:pt x="318" y="79"/>
                  <a:pt x="328" y="79"/>
                </a:cubicBezTo>
                <a:cubicBezTo>
                  <a:pt x="340" y="79"/>
                  <a:pt x="340" y="79"/>
                  <a:pt x="340" y="79"/>
                </a:cubicBezTo>
                <a:cubicBezTo>
                  <a:pt x="349" y="79"/>
                  <a:pt x="366" y="100"/>
                  <a:pt x="366" y="108"/>
                </a:cubicBezTo>
                <a:cubicBezTo>
                  <a:pt x="366" y="115"/>
                  <a:pt x="366" y="115"/>
                  <a:pt x="366" y="115"/>
                </a:cubicBezTo>
                <a:cubicBezTo>
                  <a:pt x="366" y="141"/>
                  <a:pt x="342" y="143"/>
                  <a:pt x="318" y="143"/>
                </a:cubicBezTo>
                <a:cubicBezTo>
                  <a:pt x="313" y="134"/>
                  <a:pt x="299" y="129"/>
                  <a:pt x="301" y="112"/>
                </a:cubicBezTo>
                <a:cubicBezTo>
                  <a:pt x="303" y="95"/>
                  <a:pt x="303" y="95"/>
                  <a:pt x="303" y="95"/>
                </a:cubicBezTo>
                <a:close/>
                <a:moveTo>
                  <a:pt x="294" y="30"/>
                </a:moveTo>
                <a:cubicBezTo>
                  <a:pt x="287" y="30"/>
                  <a:pt x="287" y="30"/>
                  <a:pt x="287" y="30"/>
                </a:cubicBezTo>
                <a:cubicBezTo>
                  <a:pt x="277" y="30"/>
                  <a:pt x="267" y="24"/>
                  <a:pt x="267" y="24"/>
                </a:cubicBezTo>
                <a:cubicBezTo>
                  <a:pt x="262" y="24"/>
                  <a:pt x="248" y="38"/>
                  <a:pt x="248" y="43"/>
                </a:cubicBezTo>
                <a:cubicBezTo>
                  <a:pt x="248" y="47"/>
                  <a:pt x="248" y="47"/>
                  <a:pt x="248" y="47"/>
                </a:cubicBezTo>
                <a:cubicBezTo>
                  <a:pt x="248" y="54"/>
                  <a:pt x="253" y="52"/>
                  <a:pt x="253" y="62"/>
                </a:cubicBezTo>
                <a:cubicBezTo>
                  <a:pt x="253" y="69"/>
                  <a:pt x="253" y="69"/>
                  <a:pt x="253" y="69"/>
                </a:cubicBezTo>
                <a:cubicBezTo>
                  <a:pt x="253" y="79"/>
                  <a:pt x="235" y="96"/>
                  <a:pt x="223" y="98"/>
                </a:cubicBezTo>
                <a:cubicBezTo>
                  <a:pt x="223" y="102"/>
                  <a:pt x="221" y="102"/>
                  <a:pt x="221" y="107"/>
                </a:cubicBezTo>
                <a:cubicBezTo>
                  <a:pt x="221" y="120"/>
                  <a:pt x="221" y="120"/>
                  <a:pt x="221" y="120"/>
                </a:cubicBezTo>
                <a:cubicBezTo>
                  <a:pt x="221" y="126"/>
                  <a:pt x="223" y="124"/>
                  <a:pt x="224" y="127"/>
                </a:cubicBezTo>
                <a:cubicBezTo>
                  <a:pt x="235" y="127"/>
                  <a:pt x="235" y="127"/>
                  <a:pt x="235" y="127"/>
                </a:cubicBezTo>
                <a:cubicBezTo>
                  <a:pt x="238" y="133"/>
                  <a:pt x="253" y="145"/>
                  <a:pt x="253" y="155"/>
                </a:cubicBezTo>
                <a:cubicBezTo>
                  <a:pt x="253" y="162"/>
                  <a:pt x="253" y="162"/>
                  <a:pt x="253" y="162"/>
                </a:cubicBezTo>
                <a:cubicBezTo>
                  <a:pt x="253" y="172"/>
                  <a:pt x="248" y="170"/>
                  <a:pt x="248" y="177"/>
                </a:cubicBezTo>
                <a:cubicBezTo>
                  <a:pt x="248" y="181"/>
                  <a:pt x="248" y="181"/>
                  <a:pt x="248" y="181"/>
                </a:cubicBezTo>
                <a:cubicBezTo>
                  <a:pt x="248" y="188"/>
                  <a:pt x="258" y="189"/>
                  <a:pt x="260" y="200"/>
                </a:cubicBezTo>
                <a:cubicBezTo>
                  <a:pt x="277" y="200"/>
                  <a:pt x="274" y="193"/>
                  <a:pt x="287" y="193"/>
                </a:cubicBezTo>
                <a:cubicBezTo>
                  <a:pt x="318" y="193"/>
                  <a:pt x="308" y="225"/>
                  <a:pt x="335" y="225"/>
                </a:cubicBezTo>
                <a:cubicBezTo>
                  <a:pt x="354" y="225"/>
                  <a:pt x="352" y="193"/>
                  <a:pt x="378" y="193"/>
                </a:cubicBezTo>
                <a:cubicBezTo>
                  <a:pt x="391" y="193"/>
                  <a:pt x="388" y="200"/>
                  <a:pt x="405" y="200"/>
                </a:cubicBezTo>
                <a:cubicBezTo>
                  <a:pt x="407" y="189"/>
                  <a:pt x="418" y="189"/>
                  <a:pt x="418" y="181"/>
                </a:cubicBezTo>
                <a:cubicBezTo>
                  <a:pt x="418" y="176"/>
                  <a:pt x="413" y="176"/>
                  <a:pt x="413" y="165"/>
                </a:cubicBezTo>
                <a:cubicBezTo>
                  <a:pt x="413" y="151"/>
                  <a:pt x="413" y="151"/>
                  <a:pt x="413" y="151"/>
                </a:cubicBezTo>
                <a:cubicBezTo>
                  <a:pt x="413" y="145"/>
                  <a:pt x="427" y="134"/>
                  <a:pt x="430" y="127"/>
                </a:cubicBezTo>
                <a:cubicBezTo>
                  <a:pt x="444" y="127"/>
                  <a:pt x="444" y="124"/>
                  <a:pt x="444" y="108"/>
                </a:cubicBezTo>
                <a:cubicBezTo>
                  <a:pt x="444" y="91"/>
                  <a:pt x="413" y="93"/>
                  <a:pt x="413" y="69"/>
                </a:cubicBezTo>
                <a:cubicBezTo>
                  <a:pt x="413" y="57"/>
                  <a:pt x="413" y="57"/>
                  <a:pt x="413" y="57"/>
                </a:cubicBezTo>
                <a:cubicBezTo>
                  <a:pt x="413" y="50"/>
                  <a:pt x="418" y="52"/>
                  <a:pt x="418" y="45"/>
                </a:cubicBezTo>
                <a:cubicBezTo>
                  <a:pt x="418" y="43"/>
                  <a:pt x="418" y="43"/>
                  <a:pt x="418" y="43"/>
                </a:cubicBezTo>
                <a:cubicBezTo>
                  <a:pt x="418" y="38"/>
                  <a:pt x="407" y="26"/>
                  <a:pt x="401" y="26"/>
                </a:cubicBezTo>
                <a:cubicBezTo>
                  <a:pt x="398" y="26"/>
                  <a:pt x="398" y="26"/>
                  <a:pt x="398" y="26"/>
                </a:cubicBezTo>
                <a:cubicBezTo>
                  <a:pt x="389" y="26"/>
                  <a:pt x="391" y="30"/>
                  <a:pt x="384" y="30"/>
                </a:cubicBezTo>
                <a:cubicBezTo>
                  <a:pt x="374" y="30"/>
                  <a:pt x="374" y="30"/>
                  <a:pt x="374" y="30"/>
                </a:cubicBezTo>
                <a:cubicBezTo>
                  <a:pt x="352" y="30"/>
                  <a:pt x="354" y="0"/>
                  <a:pt x="337" y="0"/>
                </a:cubicBezTo>
                <a:cubicBezTo>
                  <a:pt x="323" y="0"/>
                  <a:pt x="323" y="0"/>
                  <a:pt x="323" y="0"/>
                </a:cubicBezTo>
                <a:cubicBezTo>
                  <a:pt x="316" y="0"/>
                  <a:pt x="318" y="11"/>
                  <a:pt x="311" y="17"/>
                </a:cubicBezTo>
                <a:cubicBezTo>
                  <a:pt x="308" y="21"/>
                  <a:pt x="299" y="30"/>
                  <a:pt x="294" y="30"/>
                </a:cubicBezTo>
                <a:close/>
                <a:moveTo>
                  <a:pt x="442" y="224"/>
                </a:moveTo>
                <a:cubicBezTo>
                  <a:pt x="447" y="229"/>
                  <a:pt x="451" y="230"/>
                  <a:pt x="451" y="239"/>
                </a:cubicBezTo>
                <a:cubicBezTo>
                  <a:pt x="451" y="248"/>
                  <a:pt x="435" y="258"/>
                  <a:pt x="435" y="273"/>
                </a:cubicBezTo>
                <a:cubicBezTo>
                  <a:pt x="435" y="294"/>
                  <a:pt x="454" y="308"/>
                  <a:pt x="454" y="315"/>
                </a:cubicBezTo>
                <a:cubicBezTo>
                  <a:pt x="454" y="321"/>
                  <a:pt x="451" y="316"/>
                  <a:pt x="449" y="325"/>
                </a:cubicBezTo>
                <a:cubicBezTo>
                  <a:pt x="393" y="325"/>
                  <a:pt x="412" y="380"/>
                  <a:pt x="395" y="380"/>
                </a:cubicBezTo>
                <a:cubicBezTo>
                  <a:pt x="391" y="380"/>
                  <a:pt x="391" y="380"/>
                  <a:pt x="391" y="380"/>
                </a:cubicBezTo>
                <a:cubicBezTo>
                  <a:pt x="386" y="380"/>
                  <a:pt x="374" y="368"/>
                  <a:pt x="359" y="368"/>
                </a:cubicBezTo>
                <a:cubicBezTo>
                  <a:pt x="355" y="368"/>
                  <a:pt x="355" y="368"/>
                  <a:pt x="355" y="368"/>
                </a:cubicBezTo>
                <a:cubicBezTo>
                  <a:pt x="344" y="368"/>
                  <a:pt x="321" y="378"/>
                  <a:pt x="321" y="390"/>
                </a:cubicBezTo>
                <a:cubicBezTo>
                  <a:pt x="321" y="394"/>
                  <a:pt x="323" y="395"/>
                  <a:pt x="328" y="395"/>
                </a:cubicBezTo>
                <a:cubicBezTo>
                  <a:pt x="335" y="395"/>
                  <a:pt x="335" y="395"/>
                  <a:pt x="335" y="395"/>
                </a:cubicBezTo>
                <a:cubicBezTo>
                  <a:pt x="337" y="388"/>
                  <a:pt x="350" y="380"/>
                  <a:pt x="357" y="380"/>
                </a:cubicBezTo>
                <a:cubicBezTo>
                  <a:pt x="367" y="380"/>
                  <a:pt x="379" y="390"/>
                  <a:pt x="381" y="399"/>
                </a:cubicBezTo>
                <a:cubicBezTo>
                  <a:pt x="388" y="399"/>
                  <a:pt x="388" y="399"/>
                  <a:pt x="388" y="399"/>
                </a:cubicBezTo>
                <a:cubicBezTo>
                  <a:pt x="396" y="399"/>
                  <a:pt x="403" y="392"/>
                  <a:pt x="410" y="388"/>
                </a:cubicBezTo>
                <a:cubicBezTo>
                  <a:pt x="427" y="380"/>
                  <a:pt x="418" y="382"/>
                  <a:pt x="418" y="368"/>
                </a:cubicBezTo>
                <a:cubicBezTo>
                  <a:pt x="418" y="356"/>
                  <a:pt x="424" y="351"/>
                  <a:pt x="430" y="346"/>
                </a:cubicBezTo>
                <a:cubicBezTo>
                  <a:pt x="444" y="335"/>
                  <a:pt x="442" y="340"/>
                  <a:pt x="456" y="340"/>
                </a:cubicBezTo>
                <a:cubicBezTo>
                  <a:pt x="463" y="340"/>
                  <a:pt x="471" y="315"/>
                  <a:pt x="471" y="304"/>
                </a:cubicBezTo>
                <a:cubicBezTo>
                  <a:pt x="464" y="296"/>
                  <a:pt x="452" y="294"/>
                  <a:pt x="452" y="280"/>
                </a:cubicBezTo>
                <a:cubicBezTo>
                  <a:pt x="452" y="277"/>
                  <a:pt x="452" y="277"/>
                  <a:pt x="452" y="277"/>
                </a:cubicBezTo>
                <a:cubicBezTo>
                  <a:pt x="452" y="268"/>
                  <a:pt x="456" y="261"/>
                  <a:pt x="458" y="255"/>
                </a:cubicBezTo>
                <a:cubicBezTo>
                  <a:pt x="464" y="255"/>
                  <a:pt x="470" y="249"/>
                  <a:pt x="470" y="242"/>
                </a:cubicBezTo>
                <a:cubicBezTo>
                  <a:pt x="470" y="236"/>
                  <a:pt x="458" y="218"/>
                  <a:pt x="452" y="215"/>
                </a:cubicBezTo>
                <a:cubicBezTo>
                  <a:pt x="442" y="224"/>
                  <a:pt x="442" y="224"/>
                  <a:pt x="442" y="224"/>
                </a:cubicBezTo>
                <a:close/>
                <a:moveTo>
                  <a:pt x="359" y="236"/>
                </a:moveTo>
                <a:cubicBezTo>
                  <a:pt x="355" y="236"/>
                  <a:pt x="355" y="236"/>
                  <a:pt x="355" y="236"/>
                </a:cubicBezTo>
                <a:cubicBezTo>
                  <a:pt x="355" y="255"/>
                  <a:pt x="393" y="242"/>
                  <a:pt x="393" y="280"/>
                </a:cubicBezTo>
                <a:cubicBezTo>
                  <a:pt x="393" y="285"/>
                  <a:pt x="393" y="285"/>
                  <a:pt x="393" y="285"/>
                </a:cubicBezTo>
                <a:cubicBezTo>
                  <a:pt x="393" y="299"/>
                  <a:pt x="376" y="318"/>
                  <a:pt x="362" y="318"/>
                </a:cubicBezTo>
                <a:cubicBezTo>
                  <a:pt x="350" y="318"/>
                  <a:pt x="350" y="318"/>
                  <a:pt x="350" y="318"/>
                </a:cubicBezTo>
                <a:cubicBezTo>
                  <a:pt x="333" y="318"/>
                  <a:pt x="320" y="297"/>
                  <a:pt x="320" y="279"/>
                </a:cubicBezTo>
                <a:cubicBezTo>
                  <a:pt x="308" y="279"/>
                  <a:pt x="308" y="279"/>
                  <a:pt x="308" y="279"/>
                </a:cubicBezTo>
                <a:cubicBezTo>
                  <a:pt x="306" y="284"/>
                  <a:pt x="306" y="282"/>
                  <a:pt x="306" y="285"/>
                </a:cubicBezTo>
                <a:cubicBezTo>
                  <a:pt x="306" y="308"/>
                  <a:pt x="328" y="332"/>
                  <a:pt x="350" y="332"/>
                </a:cubicBezTo>
                <a:cubicBezTo>
                  <a:pt x="362" y="332"/>
                  <a:pt x="362" y="332"/>
                  <a:pt x="362" y="332"/>
                </a:cubicBezTo>
                <a:cubicBezTo>
                  <a:pt x="386" y="332"/>
                  <a:pt x="407" y="309"/>
                  <a:pt x="407" y="284"/>
                </a:cubicBezTo>
                <a:cubicBezTo>
                  <a:pt x="407" y="270"/>
                  <a:pt x="407" y="270"/>
                  <a:pt x="407" y="270"/>
                </a:cubicBezTo>
                <a:cubicBezTo>
                  <a:pt x="407" y="255"/>
                  <a:pt x="379" y="232"/>
                  <a:pt x="359" y="232"/>
                </a:cubicBezTo>
                <a:cubicBezTo>
                  <a:pt x="359" y="236"/>
                  <a:pt x="359" y="236"/>
                  <a:pt x="359" y="236"/>
                </a:cubicBezTo>
                <a:close/>
              </a:path>
            </a:pathLst>
          </a:custGeom>
          <a:solidFill>
            <a:srgbClr val="E4465A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541599" y="1919594"/>
            <a:ext cx="1131600" cy="976404"/>
            <a:chOff x="1852613" y="3679825"/>
            <a:chExt cx="506413" cy="582613"/>
          </a:xfrm>
        </p:grpSpPr>
        <p:sp>
          <p:nvSpPr>
            <p:cNvPr id="18" name="Freeform 83"/>
            <p:cNvSpPr>
              <a:spLocks/>
            </p:cNvSpPr>
            <p:nvPr/>
          </p:nvSpPr>
          <p:spPr bwMode="auto">
            <a:xfrm>
              <a:off x="1852613" y="3679825"/>
              <a:ext cx="506413" cy="582613"/>
            </a:xfrm>
            <a:custGeom>
              <a:avLst/>
              <a:gdLst>
                <a:gd name="T0" fmla="*/ 0 w 236"/>
                <a:gd name="T1" fmla="*/ 0 h 272"/>
                <a:gd name="T2" fmla="*/ 236 w 236"/>
                <a:gd name="T3" fmla="*/ 0 h 272"/>
                <a:gd name="T4" fmla="*/ 236 w 236"/>
                <a:gd name="T5" fmla="*/ 154 h 272"/>
                <a:gd name="T6" fmla="*/ 118 w 236"/>
                <a:gd name="T7" fmla="*/ 272 h 272"/>
                <a:gd name="T8" fmla="*/ 0 w 236"/>
                <a:gd name="T9" fmla="*/ 154 h 272"/>
                <a:gd name="T10" fmla="*/ 0 w 236"/>
                <a:gd name="T1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272">
                  <a:moveTo>
                    <a:pt x="0" y="0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6" y="218"/>
                    <a:pt x="184" y="272"/>
                    <a:pt x="118" y="272"/>
                  </a:cubicBezTo>
                  <a:cubicBezTo>
                    <a:pt x="53" y="272"/>
                    <a:pt x="0" y="218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84"/>
            <p:cNvSpPr>
              <a:spLocks noEditPoints="1"/>
            </p:cNvSpPr>
            <p:nvPr/>
          </p:nvSpPr>
          <p:spPr bwMode="auto">
            <a:xfrm>
              <a:off x="1919288" y="3709988"/>
              <a:ext cx="427038" cy="427038"/>
            </a:xfrm>
            <a:custGeom>
              <a:avLst/>
              <a:gdLst>
                <a:gd name="T0" fmla="*/ 20 w 199"/>
                <a:gd name="T1" fmla="*/ 190 h 199"/>
                <a:gd name="T2" fmla="*/ 15 w 199"/>
                <a:gd name="T3" fmla="*/ 189 h 199"/>
                <a:gd name="T4" fmla="*/ 8 w 199"/>
                <a:gd name="T5" fmla="*/ 194 h 199"/>
                <a:gd name="T6" fmla="*/ 1 w 199"/>
                <a:gd name="T7" fmla="*/ 197 h 199"/>
                <a:gd name="T8" fmla="*/ 4 w 199"/>
                <a:gd name="T9" fmla="*/ 190 h 199"/>
                <a:gd name="T10" fmla="*/ 9 w 199"/>
                <a:gd name="T11" fmla="*/ 184 h 199"/>
                <a:gd name="T12" fmla="*/ 9 w 199"/>
                <a:gd name="T13" fmla="*/ 179 h 199"/>
                <a:gd name="T14" fmla="*/ 150 w 199"/>
                <a:gd name="T15" fmla="*/ 31 h 199"/>
                <a:gd name="T16" fmla="*/ 157 w 199"/>
                <a:gd name="T17" fmla="*/ 38 h 199"/>
                <a:gd name="T18" fmla="*/ 157 w 199"/>
                <a:gd name="T19" fmla="*/ 53 h 199"/>
                <a:gd name="T20" fmla="*/ 146 w 199"/>
                <a:gd name="T21" fmla="*/ 41 h 199"/>
                <a:gd name="T22" fmla="*/ 157 w 199"/>
                <a:gd name="T23" fmla="*/ 53 h 199"/>
                <a:gd name="T24" fmla="*/ 168 w 199"/>
                <a:gd name="T25" fmla="*/ 49 h 199"/>
                <a:gd name="T26" fmla="*/ 160 w 199"/>
                <a:gd name="T27" fmla="*/ 41 h 199"/>
                <a:gd name="T28" fmla="*/ 168 w 199"/>
                <a:gd name="T29" fmla="*/ 31 h 199"/>
                <a:gd name="T30" fmla="*/ 160 w 199"/>
                <a:gd name="T31" fmla="*/ 38 h 199"/>
                <a:gd name="T32" fmla="*/ 168 w 199"/>
                <a:gd name="T33" fmla="*/ 31 h 199"/>
                <a:gd name="T34" fmla="*/ 121 w 199"/>
                <a:gd name="T35" fmla="*/ 0 h 199"/>
                <a:gd name="T36" fmla="*/ 137 w 199"/>
                <a:gd name="T37" fmla="*/ 29 h 199"/>
                <a:gd name="T38" fmla="*/ 135 w 199"/>
                <a:gd name="T39" fmla="*/ 35 h 199"/>
                <a:gd name="T40" fmla="*/ 145 w 199"/>
                <a:gd name="T41" fmla="*/ 54 h 199"/>
                <a:gd name="T42" fmla="*/ 174 w 199"/>
                <a:gd name="T43" fmla="*/ 74 h 199"/>
                <a:gd name="T44" fmla="*/ 185 w 199"/>
                <a:gd name="T45" fmla="*/ 77 h 199"/>
                <a:gd name="T46" fmla="*/ 187 w 199"/>
                <a:gd name="T47" fmla="*/ 76 h 199"/>
                <a:gd name="T48" fmla="*/ 173 w 199"/>
                <a:gd name="T49" fmla="*/ 52 h 199"/>
                <a:gd name="T50" fmla="*/ 146 w 199"/>
                <a:gd name="T51" fmla="*/ 26 h 199"/>
                <a:gd name="T52" fmla="*/ 143 w 199"/>
                <a:gd name="T53" fmla="*/ 64 h 199"/>
                <a:gd name="T54" fmla="*/ 63 w 199"/>
                <a:gd name="T55" fmla="*/ 144 h 199"/>
                <a:gd name="T56" fmla="*/ 62 w 199"/>
                <a:gd name="T57" fmla="*/ 144 h 199"/>
                <a:gd name="T58" fmla="*/ 62 w 199"/>
                <a:gd name="T59" fmla="*/ 144 h 199"/>
                <a:gd name="T60" fmla="*/ 55 w 199"/>
                <a:gd name="T61" fmla="*/ 148 h 199"/>
                <a:gd name="T62" fmla="*/ 49 w 199"/>
                <a:gd name="T63" fmla="*/ 155 h 199"/>
                <a:gd name="T64" fmla="*/ 41 w 199"/>
                <a:gd name="T65" fmla="*/ 160 h 199"/>
                <a:gd name="T66" fmla="*/ 23 w 199"/>
                <a:gd name="T67" fmla="*/ 183 h 199"/>
                <a:gd name="T68" fmla="*/ 23 w 199"/>
                <a:gd name="T69" fmla="*/ 183 h 199"/>
                <a:gd name="T70" fmla="*/ 15 w 199"/>
                <a:gd name="T71" fmla="*/ 183 h 199"/>
                <a:gd name="T72" fmla="*/ 15 w 199"/>
                <a:gd name="T73" fmla="*/ 175 h 199"/>
                <a:gd name="T74" fmla="*/ 15 w 199"/>
                <a:gd name="T75" fmla="*/ 175 h 199"/>
                <a:gd name="T76" fmla="*/ 38 w 199"/>
                <a:gd name="T77" fmla="*/ 157 h 199"/>
                <a:gd name="T78" fmla="*/ 44 w 199"/>
                <a:gd name="T79" fmla="*/ 150 h 199"/>
                <a:gd name="T80" fmla="*/ 51 w 199"/>
                <a:gd name="T81" fmla="*/ 143 h 199"/>
                <a:gd name="T82" fmla="*/ 54 w 199"/>
                <a:gd name="T83" fmla="*/ 136 h 199"/>
                <a:gd name="T84" fmla="*/ 54 w 199"/>
                <a:gd name="T85" fmla="*/ 136 h 199"/>
                <a:gd name="T86" fmla="*/ 55 w 199"/>
                <a:gd name="T87" fmla="*/ 136 h 199"/>
                <a:gd name="T88" fmla="*/ 135 w 199"/>
                <a:gd name="T89" fmla="*/ 5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9" h="199">
                  <a:moveTo>
                    <a:pt x="9" y="179"/>
                  </a:moveTo>
                  <a:cubicBezTo>
                    <a:pt x="20" y="190"/>
                    <a:pt x="20" y="190"/>
                    <a:pt x="20" y="190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15" y="189"/>
                    <a:pt x="15" y="189"/>
                    <a:pt x="15" y="189"/>
                  </a:cubicBezTo>
                  <a:cubicBezTo>
                    <a:pt x="15" y="191"/>
                    <a:pt x="14" y="192"/>
                    <a:pt x="13" y="193"/>
                  </a:cubicBezTo>
                  <a:cubicBezTo>
                    <a:pt x="12" y="194"/>
                    <a:pt x="10" y="195"/>
                    <a:pt x="8" y="194"/>
                  </a:cubicBezTo>
                  <a:cubicBezTo>
                    <a:pt x="8" y="195"/>
                    <a:pt x="8" y="196"/>
                    <a:pt x="7" y="197"/>
                  </a:cubicBezTo>
                  <a:cubicBezTo>
                    <a:pt x="5" y="199"/>
                    <a:pt x="3" y="199"/>
                    <a:pt x="1" y="197"/>
                  </a:cubicBezTo>
                  <a:cubicBezTo>
                    <a:pt x="0" y="196"/>
                    <a:pt x="0" y="193"/>
                    <a:pt x="1" y="192"/>
                  </a:cubicBezTo>
                  <a:cubicBezTo>
                    <a:pt x="2" y="191"/>
                    <a:pt x="3" y="190"/>
                    <a:pt x="4" y="190"/>
                  </a:cubicBezTo>
                  <a:cubicBezTo>
                    <a:pt x="4" y="189"/>
                    <a:pt x="4" y="187"/>
                    <a:pt x="6" y="185"/>
                  </a:cubicBezTo>
                  <a:cubicBezTo>
                    <a:pt x="7" y="184"/>
                    <a:pt x="8" y="184"/>
                    <a:pt x="9" y="184"/>
                  </a:cubicBezTo>
                  <a:cubicBezTo>
                    <a:pt x="7" y="181"/>
                    <a:pt x="7" y="181"/>
                    <a:pt x="7" y="181"/>
                  </a:cubicBezTo>
                  <a:cubicBezTo>
                    <a:pt x="9" y="179"/>
                    <a:pt x="9" y="179"/>
                    <a:pt x="9" y="179"/>
                  </a:cubicBezTo>
                  <a:close/>
                  <a:moveTo>
                    <a:pt x="146" y="38"/>
                  </a:moveTo>
                  <a:cubicBezTo>
                    <a:pt x="146" y="36"/>
                    <a:pt x="148" y="33"/>
                    <a:pt x="150" y="31"/>
                  </a:cubicBezTo>
                  <a:cubicBezTo>
                    <a:pt x="152" y="29"/>
                    <a:pt x="154" y="28"/>
                    <a:pt x="157" y="27"/>
                  </a:cubicBezTo>
                  <a:cubicBezTo>
                    <a:pt x="157" y="38"/>
                    <a:pt x="157" y="38"/>
                    <a:pt x="157" y="38"/>
                  </a:cubicBezTo>
                  <a:cubicBezTo>
                    <a:pt x="146" y="38"/>
                    <a:pt x="146" y="38"/>
                    <a:pt x="146" y="38"/>
                  </a:cubicBezTo>
                  <a:close/>
                  <a:moveTo>
                    <a:pt x="157" y="53"/>
                  </a:moveTo>
                  <a:cubicBezTo>
                    <a:pt x="154" y="52"/>
                    <a:pt x="152" y="51"/>
                    <a:pt x="150" y="49"/>
                  </a:cubicBezTo>
                  <a:cubicBezTo>
                    <a:pt x="148" y="47"/>
                    <a:pt x="146" y="44"/>
                    <a:pt x="146" y="41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7" y="53"/>
                    <a:pt x="157" y="53"/>
                    <a:pt x="157" y="53"/>
                  </a:cubicBezTo>
                  <a:close/>
                  <a:moveTo>
                    <a:pt x="171" y="41"/>
                  </a:moveTo>
                  <a:cubicBezTo>
                    <a:pt x="171" y="44"/>
                    <a:pt x="170" y="47"/>
                    <a:pt x="168" y="49"/>
                  </a:cubicBezTo>
                  <a:cubicBezTo>
                    <a:pt x="166" y="51"/>
                    <a:pt x="163" y="52"/>
                    <a:pt x="160" y="53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71" y="41"/>
                    <a:pt x="171" y="41"/>
                    <a:pt x="171" y="41"/>
                  </a:cubicBezTo>
                  <a:close/>
                  <a:moveTo>
                    <a:pt x="168" y="31"/>
                  </a:moveTo>
                  <a:cubicBezTo>
                    <a:pt x="170" y="33"/>
                    <a:pt x="171" y="36"/>
                    <a:pt x="171" y="3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63" y="28"/>
                    <a:pt x="166" y="29"/>
                    <a:pt x="168" y="31"/>
                  </a:cubicBezTo>
                  <a:close/>
                  <a:moveTo>
                    <a:pt x="146" y="26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19" y="3"/>
                    <a:pt x="120" y="9"/>
                    <a:pt x="123" y="12"/>
                  </a:cubicBezTo>
                  <a:cubicBezTo>
                    <a:pt x="125" y="15"/>
                    <a:pt x="139" y="27"/>
                    <a:pt x="137" y="29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9" y="22"/>
                    <a:pt x="136" y="28"/>
                    <a:pt x="135" y="35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3" y="32"/>
                    <a:pt x="139" y="48"/>
                    <a:pt x="145" y="54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50" y="60"/>
                    <a:pt x="166" y="76"/>
                    <a:pt x="174" y="74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7" y="60"/>
                    <a:pt x="176" y="80"/>
                    <a:pt x="185" y="77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2" y="59"/>
                    <a:pt x="183" y="74"/>
                    <a:pt x="187" y="76"/>
                  </a:cubicBezTo>
                  <a:cubicBezTo>
                    <a:pt x="190" y="79"/>
                    <a:pt x="196" y="80"/>
                    <a:pt x="199" y="78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63" y="58"/>
                    <a:pt x="152" y="59"/>
                    <a:pt x="146" y="53"/>
                  </a:cubicBezTo>
                  <a:cubicBezTo>
                    <a:pt x="140" y="47"/>
                    <a:pt x="140" y="36"/>
                    <a:pt x="146" y="26"/>
                  </a:cubicBezTo>
                  <a:close/>
                  <a:moveTo>
                    <a:pt x="143" y="56"/>
                  </a:moveTo>
                  <a:cubicBezTo>
                    <a:pt x="145" y="58"/>
                    <a:pt x="145" y="61"/>
                    <a:pt x="143" y="64"/>
                  </a:cubicBezTo>
                  <a:cubicBezTo>
                    <a:pt x="141" y="65"/>
                    <a:pt x="139" y="66"/>
                    <a:pt x="137" y="65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1" y="146"/>
                    <a:pt x="58" y="146"/>
                    <a:pt x="56" y="145"/>
                  </a:cubicBezTo>
                  <a:cubicBezTo>
                    <a:pt x="56" y="146"/>
                    <a:pt x="55" y="147"/>
                    <a:pt x="55" y="148"/>
                  </a:cubicBezTo>
                  <a:cubicBezTo>
                    <a:pt x="58" y="148"/>
                    <a:pt x="60" y="147"/>
                    <a:pt x="61" y="150"/>
                  </a:cubicBezTo>
                  <a:cubicBezTo>
                    <a:pt x="57" y="150"/>
                    <a:pt x="53" y="155"/>
                    <a:pt x="49" y="155"/>
                  </a:cubicBezTo>
                  <a:cubicBezTo>
                    <a:pt x="49" y="156"/>
                    <a:pt x="48" y="158"/>
                    <a:pt x="47" y="159"/>
                  </a:cubicBezTo>
                  <a:cubicBezTo>
                    <a:pt x="46" y="161"/>
                    <a:pt x="43" y="161"/>
                    <a:pt x="41" y="160"/>
                  </a:cubicBezTo>
                  <a:cubicBezTo>
                    <a:pt x="24" y="183"/>
                    <a:pt x="24" y="183"/>
                    <a:pt x="24" y="183"/>
                  </a:cubicBezTo>
                  <a:cubicBezTo>
                    <a:pt x="24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1" y="185"/>
                    <a:pt x="18" y="185"/>
                    <a:pt x="15" y="183"/>
                  </a:cubicBezTo>
                  <a:cubicBezTo>
                    <a:pt x="13" y="181"/>
                    <a:pt x="13" y="178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7" y="155"/>
                    <a:pt x="38" y="153"/>
                    <a:pt x="39" y="152"/>
                  </a:cubicBezTo>
                  <a:cubicBezTo>
                    <a:pt x="41" y="150"/>
                    <a:pt x="42" y="150"/>
                    <a:pt x="44" y="150"/>
                  </a:cubicBezTo>
                  <a:cubicBezTo>
                    <a:pt x="43" y="146"/>
                    <a:pt x="49" y="142"/>
                    <a:pt x="48" y="137"/>
                  </a:cubicBezTo>
                  <a:cubicBezTo>
                    <a:pt x="51" y="139"/>
                    <a:pt x="51" y="141"/>
                    <a:pt x="51" y="143"/>
                  </a:cubicBezTo>
                  <a:cubicBezTo>
                    <a:pt x="51" y="143"/>
                    <a:pt x="52" y="143"/>
                    <a:pt x="53" y="143"/>
                  </a:cubicBezTo>
                  <a:cubicBezTo>
                    <a:pt x="52" y="141"/>
                    <a:pt x="53" y="138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5" y="136"/>
                    <a:pt x="55" y="136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3" y="60"/>
                    <a:pt x="134" y="57"/>
                    <a:pt x="135" y="56"/>
                  </a:cubicBezTo>
                  <a:cubicBezTo>
                    <a:pt x="137" y="54"/>
                    <a:pt x="141" y="54"/>
                    <a:pt x="143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85"/>
            <p:cNvSpPr>
              <a:spLocks noEditPoints="1"/>
            </p:cNvSpPr>
            <p:nvPr/>
          </p:nvSpPr>
          <p:spPr bwMode="auto">
            <a:xfrm>
              <a:off x="1868488" y="3709988"/>
              <a:ext cx="427038" cy="427038"/>
            </a:xfrm>
            <a:custGeom>
              <a:avLst/>
              <a:gdLst>
                <a:gd name="T0" fmla="*/ 190 w 199"/>
                <a:gd name="T1" fmla="*/ 179 h 199"/>
                <a:gd name="T2" fmla="*/ 189 w 199"/>
                <a:gd name="T3" fmla="*/ 184 h 199"/>
                <a:gd name="T4" fmla="*/ 194 w 199"/>
                <a:gd name="T5" fmla="*/ 190 h 199"/>
                <a:gd name="T6" fmla="*/ 197 w 199"/>
                <a:gd name="T7" fmla="*/ 197 h 199"/>
                <a:gd name="T8" fmla="*/ 191 w 199"/>
                <a:gd name="T9" fmla="*/ 194 h 199"/>
                <a:gd name="T10" fmla="*/ 184 w 199"/>
                <a:gd name="T11" fmla="*/ 189 h 199"/>
                <a:gd name="T12" fmla="*/ 179 w 199"/>
                <a:gd name="T13" fmla="*/ 190 h 199"/>
                <a:gd name="T14" fmla="*/ 31 w 199"/>
                <a:gd name="T15" fmla="*/ 49 h 199"/>
                <a:gd name="T16" fmla="*/ 39 w 199"/>
                <a:gd name="T17" fmla="*/ 41 h 199"/>
                <a:gd name="T18" fmla="*/ 53 w 199"/>
                <a:gd name="T19" fmla="*/ 41 h 199"/>
                <a:gd name="T20" fmla="*/ 42 w 199"/>
                <a:gd name="T21" fmla="*/ 53 h 199"/>
                <a:gd name="T22" fmla="*/ 53 w 199"/>
                <a:gd name="T23" fmla="*/ 41 h 199"/>
                <a:gd name="T24" fmla="*/ 49 w 199"/>
                <a:gd name="T25" fmla="*/ 31 h 199"/>
                <a:gd name="T26" fmla="*/ 42 w 199"/>
                <a:gd name="T27" fmla="*/ 38 h 199"/>
                <a:gd name="T28" fmla="*/ 31 w 199"/>
                <a:gd name="T29" fmla="*/ 31 h 199"/>
                <a:gd name="T30" fmla="*/ 39 w 199"/>
                <a:gd name="T31" fmla="*/ 38 h 199"/>
                <a:gd name="T32" fmla="*/ 31 w 199"/>
                <a:gd name="T33" fmla="*/ 31 h 199"/>
                <a:gd name="T34" fmla="*/ 0 w 199"/>
                <a:gd name="T35" fmla="*/ 78 h 199"/>
                <a:gd name="T36" fmla="*/ 29 w 199"/>
                <a:gd name="T37" fmla="*/ 61 h 199"/>
                <a:gd name="T38" fmla="*/ 35 w 199"/>
                <a:gd name="T39" fmla="*/ 63 h 199"/>
                <a:gd name="T40" fmla="*/ 54 w 199"/>
                <a:gd name="T41" fmla="*/ 54 h 199"/>
                <a:gd name="T42" fmla="*/ 74 w 199"/>
                <a:gd name="T43" fmla="*/ 24 h 199"/>
                <a:gd name="T44" fmla="*/ 77 w 199"/>
                <a:gd name="T45" fmla="*/ 13 h 199"/>
                <a:gd name="T46" fmla="*/ 76 w 199"/>
                <a:gd name="T47" fmla="*/ 12 h 199"/>
                <a:gd name="T48" fmla="*/ 52 w 199"/>
                <a:gd name="T49" fmla="*/ 26 h 199"/>
                <a:gd name="T50" fmla="*/ 26 w 199"/>
                <a:gd name="T51" fmla="*/ 52 h 199"/>
                <a:gd name="T52" fmla="*/ 64 w 199"/>
                <a:gd name="T53" fmla="*/ 56 h 199"/>
                <a:gd name="T54" fmla="*/ 144 w 199"/>
                <a:gd name="T55" fmla="*/ 136 h 199"/>
                <a:gd name="T56" fmla="*/ 144 w 199"/>
                <a:gd name="T57" fmla="*/ 136 h 199"/>
                <a:gd name="T58" fmla="*/ 144 w 199"/>
                <a:gd name="T59" fmla="*/ 136 h 199"/>
                <a:gd name="T60" fmla="*/ 148 w 199"/>
                <a:gd name="T61" fmla="*/ 143 h 199"/>
                <a:gd name="T62" fmla="*/ 155 w 199"/>
                <a:gd name="T63" fmla="*/ 150 h 199"/>
                <a:gd name="T64" fmla="*/ 161 w 199"/>
                <a:gd name="T65" fmla="*/ 157 h 199"/>
                <a:gd name="T66" fmla="*/ 183 w 199"/>
                <a:gd name="T67" fmla="*/ 175 h 199"/>
                <a:gd name="T68" fmla="*/ 183 w 199"/>
                <a:gd name="T69" fmla="*/ 175 h 199"/>
                <a:gd name="T70" fmla="*/ 183 w 199"/>
                <a:gd name="T71" fmla="*/ 183 h 199"/>
                <a:gd name="T72" fmla="*/ 175 w 199"/>
                <a:gd name="T73" fmla="*/ 183 h 199"/>
                <a:gd name="T74" fmla="*/ 175 w 199"/>
                <a:gd name="T75" fmla="*/ 183 h 199"/>
                <a:gd name="T76" fmla="*/ 157 w 199"/>
                <a:gd name="T77" fmla="*/ 160 h 199"/>
                <a:gd name="T78" fmla="*/ 150 w 199"/>
                <a:gd name="T79" fmla="*/ 155 h 199"/>
                <a:gd name="T80" fmla="*/ 143 w 199"/>
                <a:gd name="T81" fmla="*/ 148 h 199"/>
                <a:gd name="T82" fmla="*/ 137 w 199"/>
                <a:gd name="T83" fmla="*/ 144 h 199"/>
                <a:gd name="T84" fmla="*/ 137 w 199"/>
                <a:gd name="T85" fmla="*/ 144 h 199"/>
                <a:gd name="T86" fmla="*/ 136 w 199"/>
                <a:gd name="T87" fmla="*/ 144 h 199"/>
                <a:gd name="T88" fmla="*/ 56 w 199"/>
                <a:gd name="T89" fmla="*/ 6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9" h="199">
                  <a:moveTo>
                    <a:pt x="179" y="190"/>
                  </a:moveTo>
                  <a:cubicBezTo>
                    <a:pt x="190" y="179"/>
                    <a:pt x="190" y="179"/>
                    <a:pt x="190" y="179"/>
                  </a:cubicBezTo>
                  <a:cubicBezTo>
                    <a:pt x="192" y="181"/>
                    <a:pt x="192" y="181"/>
                    <a:pt x="192" y="181"/>
                  </a:cubicBezTo>
                  <a:cubicBezTo>
                    <a:pt x="189" y="184"/>
                    <a:pt x="189" y="184"/>
                    <a:pt x="189" y="184"/>
                  </a:cubicBezTo>
                  <a:cubicBezTo>
                    <a:pt x="191" y="184"/>
                    <a:pt x="192" y="184"/>
                    <a:pt x="193" y="185"/>
                  </a:cubicBezTo>
                  <a:cubicBezTo>
                    <a:pt x="194" y="187"/>
                    <a:pt x="195" y="189"/>
                    <a:pt x="194" y="190"/>
                  </a:cubicBezTo>
                  <a:cubicBezTo>
                    <a:pt x="195" y="190"/>
                    <a:pt x="197" y="191"/>
                    <a:pt x="197" y="192"/>
                  </a:cubicBezTo>
                  <a:cubicBezTo>
                    <a:pt x="199" y="193"/>
                    <a:pt x="199" y="196"/>
                    <a:pt x="197" y="197"/>
                  </a:cubicBezTo>
                  <a:cubicBezTo>
                    <a:pt x="196" y="199"/>
                    <a:pt x="193" y="199"/>
                    <a:pt x="192" y="197"/>
                  </a:cubicBezTo>
                  <a:cubicBezTo>
                    <a:pt x="191" y="196"/>
                    <a:pt x="191" y="195"/>
                    <a:pt x="191" y="194"/>
                  </a:cubicBezTo>
                  <a:cubicBezTo>
                    <a:pt x="189" y="195"/>
                    <a:pt x="187" y="194"/>
                    <a:pt x="185" y="193"/>
                  </a:cubicBezTo>
                  <a:cubicBezTo>
                    <a:pt x="184" y="192"/>
                    <a:pt x="184" y="191"/>
                    <a:pt x="184" y="189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179" y="190"/>
                    <a:pt x="179" y="190"/>
                    <a:pt x="179" y="190"/>
                  </a:cubicBezTo>
                  <a:close/>
                  <a:moveTo>
                    <a:pt x="39" y="53"/>
                  </a:moveTo>
                  <a:cubicBezTo>
                    <a:pt x="36" y="52"/>
                    <a:pt x="33" y="51"/>
                    <a:pt x="31" y="49"/>
                  </a:cubicBezTo>
                  <a:cubicBezTo>
                    <a:pt x="29" y="47"/>
                    <a:pt x="28" y="44"/>
                    <a:pt x="27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53"/>
                    <a:pt x="39" y="53"/>
                    <a:pt x="39" y="53"/>
                  </a:cubicBezTo>
                  <a:close/>
                  <a:moveTo>
                    <a:pt x="53" y="41"/>
                  </a:moveTo>
                  <a:cubicBezTo>
                    <a:pt x="52" y="44"/>
                    <a:pt x="51" y="47"/>
                    <a:pt x="49" y="49"/>
                  </a:cubicBezTo>
                  <a:cubicBezTo>
                    <a:pt x="47" y="51"/>
                    <a:pt x="44" y="52"/>
                    <a:pt x="42" y="53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3" y="41"/>
                    <a:pt x="53" y="41"/>
                    <a:pt x="53" y="41"/>
                  </a:cubicBezTo>
                  <a:close/>
                  <a:moveTo>
                    <a:pt x="42" y="27"/>
                  </a:moveTo>
                  <a:cubicBezTo>
                    <a:pt x="44" y="28"/>
                    <a:pt x="47" y="29"/>
                    <a:pt x="49" y="31"/>
                  </a:cubicBezTo>
                  <a:cubicBezTo>
                    <a:pt x="51" y="33"/>
                    <a:pt x="52" y="36"/>
                    <a:pt x="53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27"/>
                    <a:pt x="42" y="27"/>
                    <a:pt x="42" y="27"/>
                  </a:cubicBezTo>
                  <a:close/>
                  <a:moveTo>
                    <a:pt x="31" y="31"/>
                  </a:moveTo>
                  <a:cubicBezTo>
                    <a:pt x="33" y="29"/>
                    <a:pt x="36" y="28"/>
                    <a:pt x="39" y="27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6"/>
                    <a:pt x="29" y="33"/>
                    <a:pt x="31" y="31"/>
                  </a:cubicBezTo>
                  <a:close/>
                  <a:moveTo>
                    <a:pt x="26" y="5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3" y="80"/>
                    <a:pt x="9" y="79"/>
                    <a:pt x="12" y="76"/>
                  </a:cubicBezTo>
                  <a:cubicBezTo>
                    <a:pt x="15" y="73"/>
                    <a:pt x="27" y="59"/>
                    <a:pt x="29" y="61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22" y="80"/>
                    <a:pt x="28" y="63"/>
                    <a:pt x="35" y="63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3" y="76"/>
                    <a:pt x="49" y="60"/>
                    <a:pt x="54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60" y="48"/>
                    <a:pt x="76" y="32"/>
                    <a:pt x="74" y="24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0" y="32"/>
                    <a:pt x="80" y="22"/>
                    <a:pt x="77" y="13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59" y="26"/>
                    <a:pt x="74" y="15"/>
                    <a:pt x="76" y="12"/>
                  </a:cubicBezTo>
                  <a:cubicBezTo>
                    <a:pt x="79" y="9"/>
                    <a:pt x="80" y="3"/>
                    <a:pt x="78" y="0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9" y="36"/>
                    <a:pt x="59" y="47"/>
                    <a:pt x="53" y="53"/>
                  </a:cubicBezTo>
                  <a:cubicBezTo>
                    <a:pt x="47" y="59"/>
                    <a:pt x="36" y="58"/>
                    <a:pt x="26" y="52"/>
                  </a:cubicBezTo>
                  <a:close/>
                  <a:moveTo>
                    <a:pt x="56" y="56"/>
                  </a:moveTo>
                  <a:cubicBezTo>
                    <a:pt x="58" y="54"/>
                    <a:pt x="62" y="54"/>
                    <a:pt x="64" y="56"/>
                  </a:cubicBezTo>
                  <a:cubicBezTo>
                    <a:pt x="65" y="57"/>
                    <a:pt x="66" y="60"/>
                    <a:pt x="65" y="62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6" y="138"/>
                    <a:pt x="146" y="141"/>
                    <a:pt x="146" y="143"/>
                  </a:cubicBezTo>
                  <a:cubicBezTo>
                    <a:pt x="147" y="143"/>
                    <a:pt x="148" y="143"/>
                    <a:pt x="148" y="143"/>
                  </a:cubicBezTo>
                  <a:cubicBezTo>
                    <a:pt x="148" y="141"/>
                    <a:pt x="148" y="139"/>
                    <a:pt x="150" y="137"/>
                  </a:cubicBezTo>
                  <a:cubicBezTo>
                    <a:pt x="150" y="142"/>
                    <a:pt x="156" y="146"/>
                    <a:pt x="155" y="150"/>
                  </a:cubicBezTo>
                  <a:cubicBezTo>
                    <a:pt x="157" y="150"/>
                    <a:pt x="158" y="150"/>
                    <a:pt x="159" y="152"/>
                  </a:cubicBezTo>
                  <a:cubicBezTo>
                    <a:pt x="161" y="153"/>
                    <a:pt x="161" y="155"/>
                    <a:pt x="161" y="157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5" y="178"/>
                    <a:pt x="185" y="181"/>
                    <a:pt x="183" y="183"/>
                  </a:cubicBezTo>
                  <a:cubicBezTo>
                    <a:pt x="181" y="185"/>
                    <a:pt x="178" y="185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5" y="161"/>
                    <a:pt x="153" y="161"/>
                    <a:pt x="152" y="159"/>
                  </a:cubicBezTo>
                  <a:cubicBezTo>
                    <a:pt x="151" y="158"/>
                    <a:pt x="150" y="156"/>
                    <a:pt x="150" y="155"/>
                  </a:cubicBezTo>
                  <a:cubicBezTo>
                    <a:pt x="146" y="155"/>
                    <a:pt x="142" y="150"/>
                    <a:pt x="138" y="150"/>
                  </a:cubicBezTo>
                  <a:cubicBezTo>
                    <a:pt x="139" y="147"/>
                    <a:pt x="141" y="148"/>
                    <a:pt x="143" y="148"/>
                  </a:cubicBezTo>
                  <a:cubicBezTo>
                    <a:pt x="144" y="147"/>
                    <a:pt x="143" y="146"/>
                    <a:pt x="143" y="145"/>
                  </a:cubicBezTo>
                  <a:cubicBezTo>
                    <a:pt x="141" y="146"/>
                    <a:pt x="138" y="146"/>
                    <a:pt x="137" y="144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0" y="66"/>
                    <a:pt x="58" y="65"/>
                    <a:pt x="56" y="64"/>
                  </a:cubicBezTo>
                  <a:cubicBezTo>
                    <a:pt x="54" y="61"/>
                    <a:pt x="54" y="58"/>
                    <a:pt x="5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86"/>
            <p:cNvSpPr>
              <a:spLocks noEditPoints="1"/>
            </p:cNvSpPr>
            <p:nvPr/>
          </p:nvSpPr>
          <p:spPr bwMode="auto">
            <a:xfrm>
              <a:off x="1938338" y="3779838"/>
              <a:ext cx="334963" cy="334963"/>
            </a:xfrm>
            <a:custGeom>
              <a:avLst/>
              <a:gdLst>
                <a:gd name="T0" fmla="*/ 124 w 156"/>
                <a:gd name="T1" fmla="*/ 142 h 156"/>
                <a:gd name="T2" fmla="*/ 78 w 156"/>
                <a:gd name="T3" fmla="*/ 156 h 156"/>
                <a:gd name="T4" fmla="*/ 33 w 156"/>
                <a:gd name="T5" fmla="*/ 142 h 156"/>
                <a:gd name="T6" fmla="*/ 78 w 156"/>
                <a:gd name="T7" fmla="*/ 97 h 156"/>
                <a:gd name="T8" fmla="*/ 124 w 156"/>
                <a:gd name="T9" fmla="*/ 142 h 156"/>
                <a:gd name="T10" fmla="*/ 142 w 156"/>
                <a:gd name="T11" fmla="*/ 33 h 156"/>
                <a:gd name="T12" fmla="*/ 156 w 156"/>
                <a:gd name="T13" fmla="*/ 78 h 156"/>
                <a:gd name="T14" fmla="*/ 142 w 156"/>
                <a:gd name="T15" fmla="*/ 124 h 156"/>
                <a:gd name="T16" fmla="*/ 97 w 156"/>
                <a:gd name="T17" fmla="*/ 78 h 156"/>
                <a:gd name="T18" fmla="*/ 142 w 156"/>
                <a:gd name="T19" fmla="*/ 33 h 156"/>
                <a:gd name="T20" fmla="*/ 33 w 156"/>
                <a:gd name="T21" fmla="*/ 15 h 156"/>
                <a:gd name="T22" fmla="*/ 78 w 156"/>
                <a:gd name="T23" fmla="*/ 0 h 156"/>
                <a:gd name="T24" fmla="*/ 124 w 156"/>
                <a:gd name="T25" fmla="*/ 15 h 156"/>
                <a:gd name="T26" fmla="*/ 78 w 156"/>
                <a:gd name="T27" fmla="*/ 60 h 156"/>
                <a:gd name="T28" fmla="*/ 33 w 156"/>
                <a:gd name="T29" fmla="*/ 15 h 156"/>
                <a:gd name="T30" fmla="*/ 0 w 156"/>
                <a:gd name="T31" fmla="*/ 78 h 156"/>
                <a:gd name="T32" fmla="*/ 15 w 156"/>
                <a:gd name="T33" fmla="*/ 33 h 156"/>
                <a:gd name="T34" fmla="*/ 60 w 156"/>
                <a:gd name="T35" fmla="*/ 78 h 156"/>
                <a:gd name="T36" fmla="*/ 15 w 156"/>
                <a:gd name="T37" fmla="*/ 124 h 156"/>
                <a:gd name="T38" fmla="*/ 0 w 156"/>
                <a:gd name="T39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56">
                  <a:moveTo>
                    <a:pt x="124" y="142"/>
                  </a:moveTo>
                  <a:cubicBezTo>
                    <a:pt x="111" y="151"/>
                    <a:pt x="95" y="156"/>
                    <a:pt x="78" y="156"/>
                  </a:cubicBezTo>
                  <a:cubicBezTo>
                    <a:pt x="61" y="156"/>
                    <a:pt x="46" y="151"/>
                    <a:pt x="33" y="142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124" y="142"/>
                    <a:pt x="124" y="142"/>
                    <a:pt x="124" y="142"/>
                  </a:cubicBezTo>
                  <a:close/>
                  <a:moveTo>
                    <a:pt x="142" y="33"/>
                  </a:moveTo>
                  <a:cubicBezTo>
                    <a:pt x="151" y="46"/>
                    <a:pt x="156" y="61"/>
                    <a:pt x="156" y="78"/>
                  </a:cubicBezTo>
                  <a:cubicBezTo>
                    <a:pt x="156" y="95"/>
                    <a:pt x="151" y="111"/>
                    <a:pt x="142" y="124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142" y="33"/>
                    <a:pt x="142" y="33"/>
                    <a:pt x="142" y="33"/>
                  </a:cubicBezTo>
                  <a:close/>
                  <a:moveTo>
                    <a:pt x="33" y="15"/>
                  </a:moveTo>
                  <a:cubicBezTo>
                    <a:pt x="46" y="6"/>
                    <a:pt x="61" y="0"/>
                    <a:pt x="78" y="0"/>
                  </a:cubicBezTo>
                  <a:cubicBezTo>
                    <a:pt x="95" y="0"/>
                    <a:pt x="111" y="6"/>
                    <a:pt x="124" y="15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33" y="15"/>
                    <a:pt x="33" y="15"/>
                    <a:pt x="33" y="15"/>
                  </a:cubicBezTo>
                  <a:close/>
                  <a:moveTo>
                    <a:pt x="0" y="78"/>
                  </a:moveTo>
                  <a:cubicBezTo>
                    <a:pt x="0" y="61"/>
                    <a:pt x="5" y="46"/>
                    <a:pt x="15" y="33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5" y="111"/>
                    <a:pt x="0" y="95"/>
                    <a:pt x="0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87"/>
            <p:cNvSpPr>
              <a:spLocks noEditPoints="1"/>
            </p:cNvSpPr>
            <p:nvPr/>
          </p:nvSpPr>
          <p:spPr bwMode="auto">
            <a:xfrm>
              <a:off x="1958975" y="4114800"/>
              <a:ext cx="287338" cy="125413"/>
            </a:xfrm>
            <a:custGeom>
              <a:avLst/>
              <a:gdLst>
                <a:gd name="T0" fmla="*/ 19 w 134"/>
                <a:gd name="T1" fmla="*/ 0 h 58"/>
                <a:gd name="T2" fmla="*/ 19 w 134"/>
                <a:gd name="T3" fmla="*/ 24 h 58"/>
                <a:gd name="T4" fmla="*/ 41 w 134"/>
                <a:gd name="T5" fmla="*/ 16 h 58"/>
                <a:gd name="T6" fmla="*/ 8 w 134"/>
                <a:gd name="T7" fmla="*/ 37 h 58"/>
                <a:gd name="T8" fmla="*/ 0 w 134"/>
                <a:gd name="T9" fmla="*/ 33 h 58"/>
                <a:gd name="T10" fmla="*/ 5 w 134"/>
                <a:gd name="T11" fmla="*/ 30 h 58"/>
                <a:gd name="T12" fmla="*/ 12 w 134"/>
                <a:gd name="T13" fmla="*/ 29 h 58"/>
                <a:gd name="T14" fmla="*/ 57 w 134"/>
                <a:gd name="T15" fmla="*/ 22 h 58"/>
                <a:gd name="T16" fmla="*/ 50 w 134"/>
                <a:gd name="T17" fmla="*/ 51 h 58"/>
                <a:gd name="T18" fmla="*/ 43 w 134"/>
                <a:gd name="T19" fmla="*/ 54 h 58"/>
                <a:gd name="T20" fmla="*/ 34 w 134"/>
                <a:gd name="T21" fmla="*/ 32 h 58"/>
                <a:gd name="T22" fmla="*/ 52 w 134"/>
                <a:gd name="T23" fmla="*/ 17 h 58"/>
                <a:gd name="T24" fmla="*/ 56 w 134"/>
                <a:gd name="T25" fmla="*/ 29 h 58"/>
                <a:gd name="T26" fmla="*/ 61 w 134"/>
                <a:gd name="T27" fmla="*/ 39 h 58"/>
                <a:gd name="T28" fmla="*/ 45 w 134"/>
                <a:gd name="T29" fmla="*/ 44 h 58"/>
                <a:gd name="T30" fmla="*/ 40 w 134"/>
                <a:gd name="T31" fmla="*/ 34 h 58"/>
                <a:gd name="T32" fmla="*/ 105 w 134"/>
                <a:gd name="T33" fmla="*/ 52 h 58"/>
                <a:gd name="T34" fmla="*/ 94 w 134"/>
                <a:gd name="T35" fmla="*/ 46 h 58"/>
                <a:gd name="T36" fmla="*/ 81 w 134"/>
                <a:gd name="T37" fmla="*/ 57 h 58"/>
                <a:gd name="T38" fmla="*/ 79 w 134"/>
                <a:gd name="T39" fmla="*/ 19 h 58"/>
                <a:gd name="T40" fmla="*/ 105 w 134"/>
                <a:gd name="T41" fmla="*/ 52 h 58"/>
                <a:gd name="T42" fmla="*/ 84 w 134"/>
                <a:gd name="T43" fmla="*/ 27 h 58"/>
                <a:gd name="T44" fmla="*/ 91 w 134"/>
                <a:gd name="T45" fmla="*/ 40 h 58"/>
                <a:gd name="T46" fmla="*/ 132 w 134"/>
                <a:gd name="T47" fmla="*/ 22 h 58"/>
                <a:gd name="T48" fmla="*/ 128 w 134"/>
                <a:gd name="T49" fmla="*/ 40 h 58"/>
                <a:gd name="T50" fmla="*/ 105 w 134"/>
                <a:gd name="T51" fmla="*/ 32 h 58"/>
                <a:gd name="T52" fmla="*/ 106 w 134"/>
                <a:gd name="T53" fmla="*/ 7 h 58"/>
                <a:gd name="T54" fmla="*/ 123 w 134"/>
                <a:gd name="T55" fmla="*/ 9 h 58"/>
                <a:gd name="T56" fmla="*/ 114 w 134"/>
                <a:gd name="T57" fmla="*/ 11 h 58"/>
                <a:gd name="T58" fmla="*/ 107 w 134"/>
                <a:gd name="T59" fmla="*/ 18 h 58"/>
                <a:gd name="T60" fmla="*/ 118 w 134"/>
                <a:gd name="T61" fmla="*/ 35 h 58"/>
                <a:gd name="T62" fmla="*/ 127 w 134"/>
                <a:gd name="T63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58">
                  <a:moveTo>
                    <a:pt x="12" y="29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2" y="35"/>
                    <a:pt x="10" y="36"/>
                    <a:pt x="8" y="37"/>
                  </a:cubicBezTo>
                  <a:cubicBezTo>
                    <a:pt x="6" y="37"/>
                    <a:pt x="5" y="37"/>
                    <a:pt x="3" y="36"/>
                  </a:cubicBezTo>
                  <a:cubicBezTo>
                    <a:pt x="2" y="35"/>
                    <a:pt x="1" y="34"/>
                    <a:pt x="0" y="3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9"/>
                    <a:pt x="5" y="30"/>
                    <a:pt x="5" y="30"/>
                  </a:cubicBezTo>
                  <a:cubicBezTo>
                    <a:pt x="6" y="31"/>
                    <a:pt x="7" y="31"/>
                    <a:pt x="8" y="31"/>
                  </a:cubicBezTo>
                  <a:cubicBezTo>
                    <a:pt x="9" y="31"/>
                    <a:pt x="11" y="30"/>
                    <a:pt x="12" y="29"/>
                  </a:cubicBezTo>
                  <a:close/>
                  <a:moveTo>
                    <a:pt x="58" y="19"/>
                  </a:moveTo>
                  <a:cubicBezTo>
                    <a:pt x="57" y="22"/>
                    <a:pt x="57" y="22"/>
                    <a:pt x="57" y="22"/>
                  </a:cubicBezTo>
                  <a:cubicBezTo>
                    <a:pt x="66" y="25"/>
                    <a:pt x="69" y="31"/>
                    <a:pt x="67" y="40"/>
                  </a:cubicBezTo>
                  <a:cubicBezTo>
                    <a:pt x="65" y="49"/>
                    <a:pt x="59" y="53"/>
                    <a:pt x="50" y="51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5" y="47"/>
                    <a:pt x="32" y="41"/>
                    <a:pt x="34" y="32"/>
                  </a:cubicBezTo>
                  <a:cubicBezTo>
                    <a:pt x="37" y="23"/>
                    <a:pt x="42" y="19"/>
                    <a:pt x="51" y="21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8" y="19"/>
                    <a:pt x="58" y="19"/>
                    <a:pt x="58" y="19"/>
                  </a:cubicBezTo>
                  <a:close/>
                  <a:moveTo>
                    <a:pt x="56" y="29"/>
                  </a:moveTo>
                  <a:cubicBezTo>
                    <a:pt x="52" y="45"/>
                    <a:pt x="52" y="45"/>
                    <a:pt x="52" y="45"/>
                  </a:cubicBezTo>
                  <a:cubicBezTo>
                    <a:pt x="56" y="46"/>
                    <a:pt x="60" y="44"/>
                    <a:pt x="61" y="39"/>
                  </a:cubicBezTo>
                  <a:cubicBezTo>
                    <a:pt x="62" y="33"/>
                    <a:pt x="61" y="30"/>
                    <a:pt x="56" y="29"/>
                  </a:cubicBezTo>
                  <a:close/>
                  <a:moveTo>
                    <a:pt x="45" y="44"/>
                  </a:moveTo>
                  <a:cubicBezTo>
                    <a:pt x="50" y="27"/>
                    <a:pt x="50" y="27"/>
                    <a:pt x="50" y="27"/>
                  </a:cubicBezTo>
                  <a:cubicBezTo>
                    <a:pt x="45" y="26"/>
                    <a:pt x="42" y="28"/>
                    <a:pt x="40" y="34"/>
                  </a:cubicBezTo>
                  <a:cubicBezTo>
                    <a:pt x="39" y="39"/>
                    <a:pt x="41" y="42"/>
                    <a:pt x="45" y="44"/>
                  </a:cubicBezTo>
                  <a:close/>
                  <a:moveTo>
                    <a:pt x="105" y="52"/>
                  </a:moveTo>
                  <a:cubicBezTo>
                    <a:pt x="99" y="54"/>
                    <a:pt x="99" y="54"/>
                    <a:pt x="99" y="54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105" y="52"/>
                    <a:pt x="105" y="52"/>
                    <a:pt x="105" y="52"/>
                  </a:cubicBezTo>
                  <a:close/>
                  <a:moveTo>
                    <a:pt x="91" y="40"/>
                  </a:moveTo>
                  <a:cubicBezTo>
                    <a:pt x="84" y="27"/>
                    <a:pt x="84" y="27"/>
                    <a:pt x="84" y="27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91" y="40"/>
                    <a:pt x="91" y="40"/>
                    <a:pt x="91" y="40"/>
                  </a:cubicBezTo>
                  <a:close/>
                  <a:moveTo>
                    <a:pt x="126" y="24"/>
                  </a:moveTo>
                  <a:cubicBezTo>
                    <a:pt x="132" y="22"/>
                    <a:pt x="132" y="22"/>
                    <a:pt x="132" y="22"/>
                  </a:cubicBezTo>
                  <a:cubicBezTo>
                    <a:pt x="134" y="26"/>
                    <a:pt x="134" y="30"/>
                    <a:pt x="133" y="33"/>
                  </a:cubicBezTo>
                  <a:cubicBezTo>
                    <a:pt x="133" y="35"/>
                    <a:pt x="131" y="38"/>
                    <a:pt x="128" y="40"/>
                  </a:cubicBezTo>
                  <a:cubicBezTo>
                    <a:pt x="125" y="42"/>
                    <a:pt x="121" y="42"/>
                    <a:pt x="117" y="41"/>
                  </a:cubicBezTo>
                  <a:cubicBezTo>
                    <a:pt x="113" y="40"/>
                    <a:pt x="109" y="37"/>
                    <a:pt x="105" y="32"/>
                  </a:cubicBezTo>
                  <a:cubicBezTo>
                    <a:pt x="102" y="26"/>
                    <a:pt x="100" y="21"/>
                    <a:pt x="101" y="16"/>
                  </a:cubicBezTo>
                  <a:cubicBezTo>
                    <a:pt x="101" y="12"/>
                    <a:pt x="103" y="9"/>
                    <a:pt x="106" y="7"/>
                  </a:cubicBezTo>
                  <a:cubicBezTo>
                    <a:pt x="109" y="5"/>
                    <a:pt x="112" y="4"/>
                    <a:pt x="116" y="5"/>
                  </a:cubicBezTo>
                  <a:cubicBezTo>
                    <a:pt x="118" y="5"/>
                    <a:pt x="121" y="7"/>
                    <a:pt x="123" y="9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7" y="12"/>
                    <a:pt x="116" y="12"/>
                    <a:pt x="114" y="11"/>
                  </a:cubicBezTo>
                  <a:cubicBezTo>
                    <a:pt x="113" y="11"/>
                    <a:pt x="111" y="11"/>
                    <a:pt x="110" y="12"/>
                  </a:cubicBezTo>
                  <a:cubicBezTo>
                    <a:pt x="108" y="14"/>
                    <a:pt x="107" y="15"/>
                    <a:pt x="107" y="18"/>
                  </a:cubicBezTo>
                  <a:cubicBezTo>
                    <a:pt x="107" y="20"/>
                    <a:pt x="108" y="24"/>
                    <a:pt x="111" y="27"/>
                  </a:cubicBezTo>
                  <a:cubicBezTo>
                    <a:pt x="113" y="31"/>
                    <a:pt x="116" y="34"/>
                    <a:pt x="118" y="35"/>
                  </a:cubicBezTo>
                  <a:cubicBezTo>
                    <a:pt x="120" y="36"/>
                    <a:pt x="123" y="35"/>
                    <a:pt x="124" y="34"/>
                  </a:cubicBezTo>
                  <a:cubicBezTo>
                    <a:pt x="126" y="33"/>
                    <a:pt x="127" y="32"/>
                    <a:pt x="127" y="30"/>
                  </a:cubicBezTo>
                  <a:cubicBezTo>
                    <a:pt x="127" y="28"/>
                    <a:pt x="127" y="26"/>
                    <a:pt x="126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4" name="Freeform 75"/>
          <p:cNvSpPr>
            <a:spLocks noEditPoints="1"/>
          </p:cNvSpPr>
          <p:nvPr/>
        </p:nvSpPr>
        <p:spPr bwMode="auto">
          <a:xfrm>
            <a:off x="8558531" y="2073510"/>
            <a:ext cx="1036591" cy="780235"/>
          </a:xfrm>
          <a:custGeom>
            <a:avLst/>
            <a:gdLst>
              <a:gd name="T0" fmla="*/ 6 w 412"/>
              <a:gd name="T1" fmla="*/ 408 h 413"/>
              <a:gd name="T2" fmla="*/ 312 w 412"/>
              <a:gd name="T3" fmla="*/ 408 h 413"/>
              <a:gd name="T4" fmla="*/ 316 w 412"/>
              <a:gd name="T5" fmla="*/ 306 h 413"/>
              <a:gd name="T6" fmla="*/ 286 w 412"/>
              <a:gd name="T7" fmla="*/ 331 h 413"/>
              <a:gd name="T8" fmla="*/ 280 w 412"/>
              <a:gd name="T9" fmla="*/ 380 h 413"/>
              <a:gd name="T10" fmla="*/ 33 w 412"/>
              <a:gd name="T11" fmla="*/ 40 h 413"/>
              <a:gd name="T12" fmla="*/ 284 w 412"/>
              <a:gd name="T13" fmla="*/ 46 h 413"/>
              <a:gd name="T14" fmla="*/ 286 w 412"/>
              <a:gd name="T15" fmla="*/ 99 h 413"/>
              <a:gd name="T16" fmla="*/ 317 w 412"/>
              <a:gd name="T17" fmla="*/ 14 h 413"/>
              <a:gd name="T18" fmla="*/ 6 w 412"/>
              <a:gd name="T19" fmla="*/ 6 h 413"/>
              <a:gd name="T20" fmla="*/ 218 w 412"/>
              <a:gd name="T21" fmla="*/ 336 h 413"/>
              <a:gd name="T22" fmla="*/ 259 w 412"/>
              <a:gd name="T23" fmla="*/ 320 h 413"/>
              <a:gd name="T24" fmla="*/ 302 w 412"/>
              <a:gd name="T25" fmla="*/ 281 h 413"/>
              <a:gd name="T26" fmla="*/ 342 w 412"/>
              <a:gd name="T27" fmla="*/ 211 h 413"/>
              <a:gd name="T28" fmla="*/ 412 w 412"/>
              <a:gd name="T29" fmla="*/ 88 h 413"/>
              <a:gd name="T30" fmla="*/ 382 w 412"/>
              <a:gd name="T31" fmla="*/ 56 h 413"/>
              <a:gd name="T32" fmla="*/ 353 w 412"/>
              <a:gd name="T33" fmla="*/ 47 h 413"/>
              <a:gd name="T34" fmla="*/ 329 w 412"/>
              <a:gd name="T35" fmla="*/ 74 h 413"/>
              <a:gd name="T36" fmla="*/ 282 w 412"/>
              <a:gd name="T37" fmla="*/ 155 h 413"/>
              <a:gd name="T38" fmla="*/ 254 w 412"/>
              <a:gd name="T39" fmla="*/ 204 h 413"/>
              <a:gd name="T40" fmla="*/ 226 w 412"/>
              <a:gd name="T41" fmla="*/ 252 h 413"/>
              <a:gd name="T42" fmla="*/ 218 w 412"/>
              <a:gd name="T43" fmla="*/ 321 h 413"/>
              <a:gd name="T44" fmla="*/ 86 w 412"/>
              <a:gd name="T45" fmla="*/ 179 h 413"/>
              <a:gd name="T46" fmla="*/ 247 w 412"/>
              <a:gd name="T47" fmla="*/ 163 h 413"/>
              <a:gd name="T48" fmla="*/ 231 w 412"/>
              <a:gd name="T49" fmla="*/ 146 h 413"/>
              <a:gd name="T50" fmla="*/ 72 w 412"/>
              <a:gd name="T51" fmla="*/ 88 h 413"/>
              <a:gd name="T52" fmla="*/ 90 w 412"/>
              <a:gd name="T53" fmla="*/ 109 h 413"/>
              <a:gd name="T54" fmla="*/ 247 w 412"/>
              <a:gd name="T55" fmla="*/ 91 h 413"/>
              <a:gd name="T56" fmla="*/ 89 w 412"/>
              <a:gd name="T57" fmla="*/ 75 h 413"/>
              <a:gd name="T58" fmla="*/ 72 w 412"/>
              <a:gd name="T59" fmla="*/ 231 h 413"/>
              <a:gd name="T60" fmla="*/ 91 w 412"/>
              <a:gd name="T61" fmla="*/ 250 h 413"/>
              <a:gd name="T62" fmla="*/ 170 w 412"/>
              <a:gd name="T63" fmla="*/ 245 h 413"/>
              <a:gd name="T64" fmla="*/ 169 w 412"/>
              <a:gd name="T65" fmla="*/ 221 h 413"/>
              <a:gd name="T66" fmla="*/ 72 w 412"/>
              <a:gd name="T67" fmla="*/ 231 h 413"/>
              <a:gd name="T68" fmla="*/ 85 w 412"/>
              <a:gd name="T69" fmla="*/ 336 h 413"/>
              <a:gd name="T70" fmla="*/ 101 w 412"/>
              <a:gd name="T71" fmla="*/ 331 h 413"/>
              <a:gd name="T72" fmla="*/ 114 w 412"/>
              <a:gd name="T73" fmla="*/ 331 h 413"/>
              <a:gd name="T74" fmla="*/ 120 w 412"/>
              <a:gd name="T75" fmla="*/ 341 h 413"/>
              <a:gd name="T76" fmla="*/ 129 w 412"/>
              <a:gd name="T77" fmla="*/ 336 h 413"/>
              <a:gd name="T78" fmla="*/ 149 w 412"/>
              <a:gd name="T79" fmla="*/ 341 h 413"/>
              <a:gd name="T80" fmla="*/ 179 w 412"/>
              <a:gd name="T81" fmla="*/ 341 h 413"/>
              <a:gd name="T82" fmla="*/ 201 w 412"/>
              <a:gd name="T83" fmla="*/ 338 h 413"/>
              <a:gd name="T84" fmla="*/ 157 w 412"/>
              <a:gd name="T85" fmla="*/ 331 h 413"/>
              <a:gd name="T86" fmla="*/ 132 w 412"/>
              <a:gd name="T87" fmla="*/ 320 h 413"/>
              <a:gd name="T88" fmla="*/ 130 w 412"/>
              <a:gd name="T89" fmla="*/ 297 h 413"/>
              <a:gd name="T90" fmla="*/ 124 w 412"/>
              <a:gd name="T91" fmla="*/ 288 h 413"/>
              <a:gd name="T92" fmla="*/ 97 w 412"/>
              <a:gd name="T93" fmla="*/ 308 h 413"/>
              <a:gd name="T94" fmla="*/ 62 w 412"/>
              <a:gd name="T95" fmla="*/ 353 h 413"/>
              <a:gd name="T96" fmla="*/ 234 w 412"/>
              <a:gd name="T97" fmla="*/ 300 h 413"/>
              <a:gd name="T98" fmla="*/ 254 w 412"/>
              <a:gd name="T99" fmla="*/ 311 h 413"/>
              <a:gd name="T100" fmla="*/ 273 w 412"/>
              <a:gd name="T101" fmla="*/ 298 h 413"/>
              <a:gd name="T102" fmla="*/ 247 w 412"/>
              <a:gd name="T103" fmla="*/ 276 h 413"/>
              <a:gd name="T104" fmla="*/ 231 w 412"/>
              <a:gd name="T105" fmla="*/ 281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12" h="413">
                <a:moveTo>
                  <a:pt x="0" y="18"/>
                </a:moveTo>
                <a:cubicBezTo>
                  <a:pt x="0" y="397"/>
                  <a:pt x="0" y="397"/>
                  <a:pt x="0" y="397"/>
                </a:cubicBezTo>
                <a:cubicBezTo>
                  <a:pt x="0" y="399"/>
                  <a:pt x="4" y="407"/>
                  <a:pt x="6" y="408"/>
                </a:cubicBezTo>
                <a:cubicBezTo>
                  <a:pt x="8" y="410"/>
                  <a:pt x="14" y="413"/>
                  <a:pt x="17" y="413"/>
                </a:cubicBezTo>
                <a:cubicBezTo>
                  <a:pt x="302" y="413"/>
                  <a:pt x="302" y="413"/>
                  <a:pt x="302" y="413"/>
                </a:cubicBezTo>
                <a:cubicBezTo>
                  <a:pt x="305" y="413"/>
                  <a:pt x="311" y="410"/>
                  <a:pt x="312" y="408"/>
                </a:cubicBezTo>
                <a:cubicBezTo>
                  <a:pt x="315" y="405"/>
                  <a:pt x="317" y="404"/>
                  <a:pt x="317" y="398"/>
                </a:cubicBezTo>
                <a:cubicBezTo>
                  <a:pt x="317" y="308"/>
                  <a:pt x="317" y="308"/>
                  <a:pt x="317" y="308"/>
                </a:cubicBezTo>
                <a:cubicBezTo>
                  <a:pt x="317" y="307"/>
                  <a:pt x="316" y="306"/>
                  <a:pt x="316" y="306"/>
                </a:cubicBezTo>
                <a:cubicBezTo>
                  <a:pt x="315" y="306"/>
                  <a:pt x="311" y="312"/>
                  <a:pt x="310" y="313"/>
                </a:cubicBezTo>
                <a:cubicBezTo>
                  <a:pt x="307" y="316"/>
                  <a:pt x="305" y="318"/>
                  <a:pt x="302" y="320"/>
                </a:cubicBezTo>
                <a:cubicBezTo>
                  <a:pt x="297" y="324"/>
                  <a:pt x="290" y="327"/>
                  <a:pt x="286" y="331"/>
                </a:cubicBezTo>
                <a:cubicBezTo>
                  <a:pt x="283" y="333"/>
                  <a:pt x="284" y="338"/>
                  <a:pt x="284" y="343"/>
                </a:cubicBezTo>
                <a:cubicBezTo>
                  <a:pt x="284" y="347"/>
                  <a:pt x="284" y="352"/>
                  <a:pt x="284" y="357"/>
                </a:cubicBezTo>
                <a:cubicBezTo>
                  <a:pt x="284" y="363"/>
                  <a:pt x="287" y="380"/>
                  <a:pt x="280" y="380"/>
                </a:cubicBezTo>
                <a:cubicBezTo>
                  <a:pt x="39" y="380"/>
                  <a:pt x="39" y="380"/>
                  <a:pt x="39" y="380"/>
                </a:cubicBezTo>
                <a:cubicBezTo>
                  <a:pt x="35" y="380"/>
                  <a:pt x="33" y="377"/>
                  <a:pt x="33" y="373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36"/>
                  <a:pt x="35" y="33"/>
                  <a:pt x="39" y="33"/>
                </a:cubicBezTo>
                <a:cubicBezTo>
                  <a:pt x="279" y="33"/>
                  <a:pt x="279" y="33"/>
                  <a:pt x="279" y="33"/>
                </a:cubicBezTo>
                <a:cubicBezTo>
                  <a:pt x="285" y="33"/>
                  <a:pt x="284" y="41"/>
                  <a:pt x="284" y="46"/>
                </a:cubicBezTo>
                <a:cubicBezTo>
                  <a:pt x="284" y="52"/>
                  <a:pt x="284" y="57"/>
                  <a:pt x="284" y="64"/>
                </a:cubicBezTo>
                <a:cubicBezTo>
                  <a:pt x="284" y="75"/>
                  <a:pt x="284" y="87"/>
                  <a:pt x="284" y="99"/>
                </a:cubicBezTo>
                <a:cubicBezTo>
                  <a:pt x="284" y="99"/>
                  <a:pt x="285" y="99"/>
                  <a:pt x="286" y="99"/>
                </a:cubicBezTo>
                <a:cubicBezTo>
                  <a:pt x="287" y="99"/>
                  <a:pt x="300" y="75"/>
                  <a:pt x="302" y="72"/>
                </a:cubicBezTo>
                <a:cubicBezTo>
                  <a:pt x="305" y="67"/>
                  <a:pt x="317" y="48"/>
                  <a:pt x="317" y="43"/>
                </a:cubicBezTo>
                <a:cubicBezTo>
                  <a:pt x="317" y="14"/>
                  <a:pt x="317" y="14"/>
                  <a:pt x="317" y="14"/>
                </a:cubicBezTo>
                <a:cubicBezTo>
                  <a:pt x="317" y="7"/>
                  <a:pt x="306" y="0"/>
                  <a:pt x="300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4" y="0"/>
                  <a:pt x="8" y="3"/>
                  <a:pt x="6" y="6"/>
                </a:cubicBezTo>
                <a:cubicBezTo>
                  <a:pt x="4" y="7"/>
                  <a:pt x="0" y="14"/>
                  <a:pt x="0" y="18"/>
                </a:cubicBezTo>
                <a:close/>
                <a:moveTo>
                  <a:pt x="218" y="321"/>
                </a:moveTo>
                <a:cubicBezTo>
                  <a:pt x="218" y="336"/>
                  <a:pt x="218" y="336"/>
                  <a:pt x="218" y="336"/>
                </a:cubicBezTo>
                <a:cubicBezTo>
                  <a:pt x="218" y="338"/>
                  <a:pt x="221" y="341"/>
                  <a:pt x="223" y="341"/>
                </a:cubicBezTo>
                <a:cubicBezTo>
                  <a:pt x="225" y="341"/>
                  <a:pt x="225" y="341"/>
                  <a:pt x="225" y="341"/>
                </a:cubicBezTo>
                <a:cubicBezTo>
                  <a:pt x="229" y="341"/>
                  <a:pt x="254" y="323"/>
                  <a:pt x="259" y="320"/>
                </a:cubicBezTo>
                <a:cubicBezTo>
                  <a:pt x="264" y="316"/>
                  <a:pt x="271" y="313"/>
                  <a:pt x="276" y="309"/>
                </a:cubicBezTo>
                <a:cubicBezTo>
                  <a:pt x="280" y="305"/>
                  <a:pt x="288" y="302"/>
                  <a:pt x="292" y="298"/>
                </a:cubicBezTo>
                <a:cubicBezTo>
                  <a:pt x="295" y="294"/>
                  <a:pt x="299" y="285"/>
                  <a:pt x="302" y="281"/>
                </a:cubicBezTo>
                <a:cubicBezTo>
                  <a:pt x="306" y="275"/>
                  <a:pt x="308" y="268"/>
                  <a:pt x="312" y="263"/>
                </a:cubicBezTo>
                <a:cubicBezTo>
                  <a:pt x="319" y="252"/>
                  <a:pt x="325" y="239"/>
                  <a:pt x="332" y="228"/>
                </a:cubicBezTo>
                <a:cubicBezTo>
                  <a:pt x="336" y="222"/>
                  <a:pt x="339" y="216"/>
                  <a:pt x="342" y="211"/>
                </a:cubicBezTo>
                <a:cubicBezTo>
                  <a:pt x="345" y="205"/>
                  <a:pt x="350" y="198"/>
                  <a:pt x="352" y="193"/>
                </a:cubicBezTo>
                <a:cubicBezTo>
                  <a:pt x="359" y="181"/>
                  <a:pt x="366" y="170"/>
                  <a:pt x="372" y="158"/>
                </a:cubicBezTo>
                <a:cubicBezTo>
                  <a:pt x="377" y="151"/>
                  <a:pt x="412" y="90"/>
                  <a:pt x="412" y="88"/>
                </a:cubicBezTo>
                <a:cubicBezTo>
                  <a:pt x="412" y="85"/>
                  <a:pt x="405" y="74"/>
                  <a:pt x="403" y="72"/>
                </a:cubicBezTo>
                <a:cubicBezTo>
                  <a:pt x="399" y="68"/>
                  <a:pt x="395" y="64"/>
                  <a:pt x="390" y="61"/>
                </a:cubicBezTo>
                <a:cubicBezTo>
                  <a:pt x="387" y="59"/>
                  <a:pt x="384" y="57"/>
                  <a:pt x="382" y="56"/>
                </a:cubicBezTo>
                <a:cubicBezTo>
                  <a:pt x="378" y="54"/>
                  <a:pt x="376" y="54"/>
                  <a:pt x="372" y="52"/>
                </a:cubicBezTo>
                <a:cubicBezTo>
                  <a:pt x="368" y="50"/>
                  <a:pt x="370" y="49"/>
                  <a:pt x="363" y="49"/>
                </a:cubicBezTo>
                <a:cubicBezTo>
                  <a:pt x="360" y="49"/>
                  <a:pt x="356" y="47"/>
                  <a:pt x="353" y="47"/>
                </a:cubicBezTo>
                <a:cubicBezTo>
                  <a:pt x="350" y="47"/>
                  <a:pt x="345" y="49"/>
                  <a:pt x="343" y="50"/>
                </a:cubicBezTo>
                <a:cubicBezTo>
                  <a:pt x="341" y="51"/>
                  <a:pt x="339" y="55"/>
                  <a:pt x="338" y="57"/>
                </a:cubicBezTo>
                <a:cubicBezTo>
                  <a:pt x="335" y="63"/>
                  <a:pt x="332" y="69"/>
                  <a:pt x="329" y="74"/>
                </a:cubicBezTo>
                <a:cubicBezTo>
                  <a:pt x="322" y="85"/>
                  <a:pt x="316" y="95"/>
                  <a:pt x="310" y="106"/>
                </a:cubicBezTo>
                <a:cubicBezTo>
                  <a:pt x="304" y="117"/>
                  <a:pt x="297" y="128"/>
                  <a:pt x="291" y="138"/>
                </a:cubicBezTo>
                <a:cubicBezTo>
                  <a:pt x="288" y="144"/>
                  <a:pt x="285" y="150"/>
                  <a:pt x="282" y="155"/>
                </a:cubicBezTo>
                <a:cubicBezTo>
                  <a:pt x="278" y="159"/>
                  <a:pt x="276" y="166"/>
                  <a:pt x="272" y="171"/>
                </a:cubicBezTo>
                <a:cubicBezTo>
                  <a:pt x="269" y="175"/>
                  <a:pt x="266" y="182"/>
                  <a:pt x="263" y="187"/>
                </a:cubicBezTo>
                <a:cubicBezTo>
                  <a:pt x="260" y="192"/>
                  <a:pt x="257" y="198"/>
                  <a:pt x="254" y="204"/>
                </a:cubicBezTo>
                <a:cubicBezTo>
                  <a:pt x="251" y="208"/>
                  <a:pt x="246" y="215"/>
                  <a:pt x="244" y="220"/>
                </a:cubicBezTo>
                <a:cubicBezTo>
                  <a:pt x="242" y="225"/>
                  <a:pt x="237" y="231"/>
                  <a:pt x="235" y="236"/>
                </a:cubicBezTo>
                <a:cubicBezTo>
                  <a:pt x="233" y="240"/>
                  <a:pt x="228" y="248"/>
                  <a:pt x="226" y="252"/>
                </a:cubicBezTo>
                <a:cubicBezTo>
                  <a:pt x="221" y="259"/>
                  <a:pt x="221" y="263"/>
                  <a:pt x="221" y="274"/>
                </a:cubicBezTo>
                <a:cubicBezTo>
                  <a:pt x="221" y="282"/>
                  <a:pt x="221" y="291"/>
                  <a:pt x="221" y="299"/>
                </a:cubicBezTo>
                <a:cubicBezTo>
                  <a:pt x="220" y="307"/>
                  <a:pt x="218" y="312"/>
                  <a:pt x="218" y="321"/>
                </a:cubicBezTo>
                <a:close/>
                <a:moveTo>
                  <a:pt x="72" y="158"/>
                </a:moveTo>
                <a:cubicBezTo>
                  <a:pt x="72" y="166"/>
                  <a:pt x="72" y="166"/>
                  <a:pt x="72" y="166"/>
                </a:cubicBezTo>
                <a:cubicBezTo>
                  <a:pt x="72" y="172"/>
                  <a:pt x="80" y="179"/>
                  <a:pt x="86" y="179"/>
                </a:cubicBezTo>
                <a:cubicBezTo>
                  <a:pt x="231" y="179"/>
                  <a:pt x="231" y="179"/>
                  <a:pt x="231" y="179"/>
                </a:cubicBezTo>
                <a:cubicBezTo>
                  <a:pt x="236" y="179"/>
                  <a:pt x="239" y="176"/>
                  <a:pt x="242" y="174"/>
                </a:cubicBezTo>
                <a:cubicBezTo>
                  <a:pt x="244" y="172"/>
                  <a:pt x="247" y="166"/>
                  <a:pt x="247" y="163"/>
                </a:cubicBezTo>
                <a:cubicBezTo>
                  <a:pt x="247" y="162"/>
                  <a:pt x="247" y="162"/>
                  <a:pt x="247" y="162"/>
                </a:cubicBezTo>
                <a:cubicBezTo>
                  <a:pt x="247" y="159"/>
                  <a:pt x="244" y="153"/>
                  <a:pt x="242" y="151"/>
                </a:cubicBezTo>
                <a:cubicBezTo>
                  <a:pt x="241" y="150"/>
                  <a:pt x="234" y="146"/>
                  <a:pt x="231" y="146"/>
                </a:cubicBezTo>
                <a:cubicBezTo>
                  <a:pt x="87" y="146"/>
                  <a:pt x="87" y="146"/>
                  <a:pt x="87" y="146"/>
                </a:cubicBezTo>
                <a:cubicBezTo>
                  <a:pt x="82" y="146"/>
                  <a:pt x="72" y="153"/>
                  <a:pt x="72" y="158"/>
                </a:cubicBezTo>
                <a:close/>
                <a:moveTo>
                  <a:pt x="72" y="88"/>
                </a:moveTo>
                <a:cubicBezTo>
                  <a:pt x="72" y="95"/>
                  <a:pt x="72" y="95"/>
                  <a:pt x="72" y="95"/>
                </a:cubicBezTo>
                <a:cubicBezTo>
                  <a:pt x="72" y="99"/>
                  <a:pt x="76" y="102"/>
                  <a:pt x="78" y="104"/>
                </a:cubicBezTo>
                <a:cubicBezTo>
                  <a:pt x="79" y="105"/>
                  <a:pt x="88" y="109"/>
                  <a:pt x="90" y="109"/>
                </a:cubicBezTo>
                <a:cubicBezTo>
                  <a:pt x="226" y="109"/>
                  <a:pt x="226" y="109"/>
                  <a:pt x="226" y="109"/>
                </a:cubicBezTo>
                <a:cubicBezTo>
                  <a:pt x="231" y="109"/>
                  <a:pt x="238" y="106"/>
                  <a:pt x="241" y="104"/>
                </a:cubicBezTo>
                <a:cubicBezTo>
                  <a:pt x="243" y="102"/>
                  <a:pt x="247" y="95"/>
                  <a:pt x="247" y="91"/>
                </a:cubicBezTo>
                <a:cubicBezTo>
                  <a:pt x="247" y="89"/>
                  <a:pt x="244" y="82"/>
                  <a:pt x="242" y="81"/>
                </a:cubicBezTo>
                <a:cubicBezTo>
                  <a:pt x="239" y="78"/>
                  <a:pt x="238" y="75"/>
                  <a:pt x="233" y="75"/>
                </a:cubicBezTo>
                <a:cubicBezTo>
                  <a:pt x="89" y="75"/>
                  <a:pt x="89" y="75"/>
                  <a:pt x="89" y="75"/>
                </a:cubicBezTo>
                <a:cubicBezTo>
                  <a:pt x="83" y="75"/>
                  <a:pt x="81" y="76"/>
                  <a:pt x="78" y="78"/>
                </a:cubicBezTo>
                <a:cubicBezTo>
                  <a:pt x="76" y="80"/>
                  <a:pt x="72" y="84"/>
                  <a:pt x="72" y="88"/>
                </a:cubicBezTo>
                <a:close/>
                <a:moveTo>
                  <a:pt x="72" y="231"/>
                </a:moveTo>
                <a:cubicBezTo>
                  <a:pt x="72" y="238"/>
                  <a:pt x="72" y="238"/>
                  <a:pt x="72" y="238"/>
                </a:cubicBezTo>
                <a:cubicBezTo>
                  <a:pt x="72" y="241"/>
                  <a:pt x="77" y="245"/>
                  <a:pt x="78" y="247"/>
                </a:cubicBezTo>
                <a:cubicBezTo>
                  <a:pt x="80" y="248"/>
                  <a:pt x="88" y="250"/>
                  <a:pt x="91" y="250"/>
                </a:cubicBezTo>
                <a:cubicBezTo>
                  <a:pt x="159" y="250"/>
                  <a:pt x="159" y="250"/>
                  <a:pt x="159" y="250"/>
                </a:cubicBezTo>
                <a:cubicBezTo>
                  <a:pt x="159" y="250"/>
                  <a:pt x="165" y="248"/>
                  <a:pt x="165" y="248"/>
                </a:cubicBezTo>
                <a:cubicBezTo>
                  <a:pt x="168" y="248"/>
                  <a:pt x="169" y="247"/>
                  <a:pt x="170" y="245"/>
                </a:cubicBezTo>
                <a:cubicBezTo>
                  <a:pt x="174" y="242"/>
                  <a:pt x="175" y="240"/>
                  <a:pt x="175" y="234"/>
                </a:cubicBezTo>
                <a:cubicBezTo>
                  <a:pt x="175" y="231"/>
                  <a:pt x="175" y="231"/>
                  <a:pt x="175" y="231"/>
                </a:cubicBezTo>
                <a:cubicBezTo>
                  <a:pt x="175" y="227"/>
                  <a:pt x="172" y="222"/>
                  <a:pt x="169" y="221"/>
                </a:cubicBezTo>
                <a:cubicBezTo>
                  <a:pt x="165" y="218"/>
                  <a:pt x="163" y="218"/>
                  <a:pt x="157" y="218"/>
                </a:cubicBezTo>
                <a:cubicBezTo>
                  <a:pt x="88" y="218"/>
                  <a:pt x="88" y="218"/>
                  <a:pt x="88" y="218"/>
                </a:cubicBezTo>
                <a:cubicBezTo>
                  <a:pt x="80" y="218"/>
                  <a:pt x="72" y="223"/>
                  <a:pt x="72" y="231"/>
                </a:cubicBezTo>
                <a:close/>
                <a:moveTo>
                  <a:pt x="62" y="353"/>
                </a:moveTo>
                <a:cubicBezTo>
                  <a:pt x="62" y="355"/>
                  <a:pt x="64" y="357"/>
                  <a:pt x="66" y="357"/>
                </a:cubicBezTo>
                <a:cubicBezTo>
                  <a:pt x="70" y="357"/>
                  <a:pt x="82" y="339"/>
                  <a:pt x="85" y="336"/>
                </a:cubicBezTo>
                <a:cubicBezTo>
                  <a:pt x="88" y="333"/>
                  <a:pt x="102" y="315"/>
                  <a:pt x="106" y="315"/>
                </a:cubicBezTo>
                <a:cubicBezTo>
                  <a:pt x="107" y="315"/>
                  <a:pt x="108" y="316"/>
                  <a:pt x="108" y="318"/>
                </a:cubicBezTo>
                <a:cubicBezTo>
                  <a:pt x="108" y="321"/>
                  <a:pt x="101" y="329"/>
                  <a:pt x="101" y="331"/>
                </a:cubicBezTo>
                <a:cubicBezTo>
                  <a:pt x="101" y="333"/>
                  <a:pt x="103" y="335"/>
                  <a:pt x="104" y="335"/>
                </a:cubicBezTo>
                <a:cubicBezTo>
                  <a:pt x="107" y="335"/>
                  <a:pt x="107" y="335"/>
                  <a:pt x="107" y="335"/>
                </a:cubicBezTo>
                <a:cubicBezTo>
                  <a:pt x="108" y="335"/>
                  <a:pt x="111" y="331"/>
                  <a:pt x="114" y="331"/>
                </a:cubicBezTo>
                <a:cubicBezTo>
                  <a:pt x="115" y="331"/>
                  <a:pt x="117" y="333"/>
                  <a:pt x="117" y="333"/>
                </a:cubicBezTo>
                <a:cubicBezTo>
                  <a:pt x="117" y="336"/>
                  <a:pt x="116" y="336"/>
                  <a:pt x="116" y="338"/>
                </a:cubicBezTo>
                <a:cubicBezTo>
                  <a:pt x="116" y="339"/>
                  <a:pt x="118" y="341"/>
                  <a:pt x="120" y="341"/>
                </a:cubicBezTo>
                <a:cubicBezTo>
                  <a:pt x="122" y="341"/>
                  <a:pt x="122" y="341"/>
                  <a:pt x="122" y="341"/>
                </a:cubicBezTo>
                <a:cubicBezTo>
                  <a:pt x="125" y="341"/>
                  <a:pt x="126" y="336"/>
                  <a:pt x="128" y="336"/>
                </a:cubicBezTo>
                <a:cubicBezTo>
                  <a:pt x="129" y="336"/>
                  <a:pt x="129" y="336"/>
                  <a:pt x="129" y="336"/>
                </a:cubicBezTo>
                <a:cubicBezTo>
                  <a:pt x="132" y="336"/>
                  <a:pt x="133" y="344"/>
                  <a:pt x="139" y="344"/>
                </a:cubicBezTo>
                <a:cubicBezTo>
                  <a:pt x="141" y="344"/>
                  <a:pt x="141" y="344"/>
                  <a:pt x="141" y="344"/>
                </a:cubicBezTo>
                <a:cubicBezTo>
                  <a:pt x="143" y="344"/>
                  <a:pt x="146" y="341"/>
                  <a:pt x="149" y="341"/>
                </a:cubicBezTo>
                <a:cubicBezTo>
                  <a:pt x="152" y="341"/>
                  <a:pt x="156" y="339"/>
                  <a:pt x="159" y="339"/>
                </a:cubicBezTo>
                <a:cubicBezTo>
                  <a:pt x="164" y="339"/>
                  <a:pt x="164" y="339"/>
                  <a:pt x="164" y="339"/>
                </a:cubicBezTo>
                <a:cubicBezTo>
                  <a:pt x="168" y="339"/>
                  <a:pt x="172" y="341"/>
                  <a:pt x="179" y="341"/>
                </a:cubicBezTo>
                <a:cubicBezTo>
                  <a:pt x="185" y="341"/>
                  <a:pt x="190" y="343"/>
                  <a:pt x="195" y="343"/>
                </a:cubicBezTo>
                <a:cubicBezTo>
                  <a:pt x="197" y="343"/>
                  <a:pt x="201" y="341"/>
                  <a:pt x="201" y="339"/>
                </a:cubicBezTo>
                <a:cubicBezTo>
                  <a:pt x="201" y="338"/>
                  <a:pt x="201" y="338"/>
                  <a:pt x="201" y="338"/>
                </a:cubicBezTo>
                <a:cubicBezTo>
                  <a:pt x="201" y="333"/>
                  <a:pt x="186" y="334"/>
                  <a:pt x="181" y="333"/>
                </a:cubicBezTo>
                <a:cubicBezTo>
                  <a:pt x="177" y="333"/>
                  <a:pt x="175" y="332"/>
                  <a:pt x="170" y="331"/>
                </a:cubicBezTo>
                <a:cubicBezTo>
                  <a:pt x="167" y="331"/>
                  <a:pt x="161" y="331"/>
                  <a:pt x="157" y="331"/>
                </a:cubicBezTo>
                <a:cubicBezTo>
                  <a:pt x="154" y="331"/>
                  <a:pt x="149" y="331"/>
                  <a:pt x="146" y="331"/>
                </a:cubicBezTo>
                <a:cubicBezTo>
                  <a:pt x="141" y="330"/>
                  <a:pt x="143" y="327"/>
                  <a:pt x="140" y="324"/>
                </a:cubicBezTo>
                <a:cubicBezTo>
                  <a:pt x="136" y="320"/>
                  <a:pt x="135" y="322"/>
                  <a:pt x="132" y="320"/>
                </a:cubicBezTo>
                <a:cubicBezTo>
                  <a:pt x="130" y="320"/>
                  <a:pt x="125" y="316"/>
                  <a:pt x="125" y="313"/>
                </a:cubicBezTo>
                <a:cubicBezTo>
                  <a:pt x="125" y="312"/>
                  <a:pt x="125" y="312"/>
                  <a:pt x="125" y="312"/>
                </a:cubicBezTo>
                <a:cubicBezTo>
                  <a:pt x="125" y="307"/>
                  <a:pt x="130" y="305"/>
                  <a:pt x="130" y="297"/>
                </a:cubicBezTo>
                <a:cubicBezTo>
                  <a:pt x="130" y="293"/>
                  <a:pt x="130" y="293"/>
                  <a:pt x="130" y="293"/>
                </a:cubicBezTo>
                <a:cubicBezTo>
                  <a:pt x="130" y="290"/>
                  <a:pt x="128" y="288"/>
                  <a:pt x="125" y="288"/>
                </a:cubicBezTo>
                <a:cubicBezTo>
                  <a:pt x="124" y="288"/>
                  <a:pt x="124" y="288"/>
                  <a:pt x="124" y="288"/>
                </a:cubicBezTo>
                <a:cubicBezTo>
                  <a:pt x="119" y="288"/>
                  <a:pt x="116" y="290"/>
                  <a:pt x="113" y="292"/>
                </a:cubicBezTo>
                <a:cubicBezTo>
                  <a:pt x="111" y="295"/>
                  <a:pt x="107" y="297"/>
                  <a:pt x="105" y="300"/>
                </a:cubicBezTo>
                <a:cubicBezTo>
                  <a:pt x="103" y="303"/>
                  <a:pt x="100" y="305"/>
                  <a:pt x="97" y="308"/>
                </a:cubicBezTo>
                <a:cubicBezTo>
                  <a:pt x="95" y="311"/>
                  <a:pt x="93" y="313"/>
                  <a:pt x="90" y="316"/>
                </a:cubicBezTo>
                <a:cubicBezTo>
                  <a:pt x="85" y="322"/>
                  <a:pt x="80" y="328"/>
                  <a:pt x="75" y="334"/>
                </a:cubicBezTo>
                <a:cubicBezTo>
                  <a:pt x="72" y="337"/>
                  <a:pt x="62" y="348"/>
                  <a:pt x="62" y="353"/>
                </a:cubicBezTo>
                <a:close/>
                <a:moveTo>
                  <a:pt x="229" y="292"/>
                </a:moveTo>
                <a:cubicBezTo>
                  <a:pt x="229" y="295"/>
                  <a:pt x="229" y="295"/>
                  <a:pt x="229" y="295"/>
                </a:cubicBezTo>
                <a:cubicBezTo>
                  <a:pt x="229" y="297"/>
                  <a:pt x="232" y="300"/>
                  <a:pt x="234" y="300"/>
                </a:cubicBezTo>
                <a:cubicBezTo>
                  <a:pt x="237" y="302"/>
                  <a:pt x="237" y="302"/>
                  <a:pt x="241" y="304"/>
                </a:cubicBezTo>
                <a:cubicBezTo>
                  <a:pt x="243" y="305"/>
                  <a:pt x="244" y="306"/>
                  <a:pt x="247" y="308"/>
                </a:cubicBezTo>
                <a:cubicBezTo>
                  <a:pt x="249" y="309"/>
                  <a:pt x="251" y="311"/>
                  <a:pt x="254" y="311"/>
                </a:cubicBezTo>
                <a:cubicBezTo>
                  <a:pt x="255" y="311"/>
                  <a:pt x="255" y="311"/>
                  <a:pt x="255" y="311"/>
                </a:cubicBezTo>
                <a:cubicBezTo>
                  <a:pt x="257" y="311"/>
                  <a:pt x="263" y="307"/>
                  <a:pt x="265" y="305"/>
                </a:cubicBezTo>
                <a:cubicBezTo>
                  <a:pt x="267" y="303"/>
                  <a:pt x="273" y="301"/>
                  <a:pt x="273" y="298"/>
                </a:cubicBezTo>
                <a:cubicBezTo>
                  <a:pt x="273" y="296"/>
                  <a:pt x="273" y="296"/>
                  <a:pt x="273" y="296"/>
                </a:cubicBezTo>
                <a:cubicBezTo>
                  <a:pt x="273" y="292"/>
                  <a:pt x="261" y="283"/>
                  <a:pt x="257" y="281"/>
                </a:cubicBezTo>
                <a:cubicBezTo>
                  <a:pt x="254" y="279"/>
                  <a:pt x="251" y="278"/>
                  <a:pt x="247" y="276"/>
                </a:cubicBezTo>
                <a:cubicBezTo>
                  <a:pt x="247" y="276"/>
                  <a:pt x="236" y="272"/>
                  <a:pt x="236" y="272"/>
                </a:cubicBezTo>
                <a:cubicBezTo>
                  <a:pt x="234" y="272"/>
                  <a:pt x="234" y="272"/>
                  <a:pt x="234" y="272"/>
                </a:cubicBezTo>
                <a:cubicBezTo>
                  <a:pt x="231" y="272"/>
                  <a:pt x="231" y="277"/>
                  <a:pt x="231" y="281"/>
                </a:cubicBezTo>
                <a:cubicBezTo>
                  <a:pt x="231" y="285"/>
                  <a:pt x="229" y="289"/>
                  <a:pt x="229" y="292"/>
                </a:cubicBezTo>
                <a:close/>
              </a:path>
            </a:pathLst>
          </a:custGeom>
          <a:solidFill>
            <a:srgbClr val="E4465A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17" name="Заголовок 2"/>
          <p:cNvSpPr txBox="1">
            <a:spLocks/>
          </p:cNvSpPr>
          <p:nvPr/>
        </p:nvSpPr>
        <p:spPr>
          <a:xfrm>
            <a:off x="1957780" y="62140"/>
            <a:ext cx="8270696" cy="694951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dirty="0">
                <a:hlinkClick r:id="rId2"/>
              </a:rPr>
              <a:t>Санкт-петербургское </a:t>
            </a:r>
            <a:r>
              <a:rPr lang="ru-RU" dirty="0" err="1">
                <a:hlinkClick r:id="rId2"/>
              </a:rPr>
              <a:t>уфас</a:t>
            </a:r>
            <a:endParaRPr lang="ru-RU" dirty="0">
              <a:hlinkClick r:id="rId2"/>
            </a:endParaRPr>
          </a:p>
          <a:p>
            <a:r>
              <a:rPr lang="ru-RU" dirty="0">
                <a:hlinkClick r:id="rId2"/>
              </a:rPr>
              <a:t>Дело № Т02-272</a:t>
            </a:r>
            <a:r>
              <a:rPr lang="en-US" dirty="0">
                <a:hlinkClick r:id="rId2"/>
              </a:rPr>
              <a:t>/17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13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" grpId="0" animBg="1"/>
      <p:bldP spid="5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9513285" y="1560231"/>
            <a:ext cx="2119791" cy="1353987"/>
            <a:chOff x="4710113" y="1949450"/>
            <a:chExt cx="1155700" cy="984250"/>
          </a:xfrm>
        </p:grpSpPr>
        <p:sp>
          <p:nvSpPr>
            <p:cNvPr id="6" name="Freeform 12"/>
            <p:cNvSpPr>
              <a:spLocks noEditPoints="1"/>
            </p:cNvSpPr>
            <p:nvPr/>
          </p:nvSpPr>
          <p:spPr bwMode="auto">
            <a:xfrm>
              <a:off x="5111750" y="2555875"/>
              <a:ext cx="350838" cy="377825"/>
            </a:xfrm>
            <a:custGeom>
              <a:avLst/>
              <a:gdLst>
                <a:gd name="T0" fmla="*/ 144 w 221"/>
                <a:gd name="T1" fmla="*/ 153 h 238"/>
                <a:gd name="T2" fmla="*/ 101 w 221"/>
                <a:gd name="T3" fmla="*/ 146 h 238"/>
                <a:gd name="T4" fmla="*/ 63 w 221"/>
                <a:gd name="T5" fmla="*/ 160 h 238"/>
                <a:gd name="T6" fmla="*/ 38 w 221"/>
                <a:gd name="T7" fmla="*/ 184 h 238"/>
                <a:gd name="T8" fmla="*/ 25 w 221"/>
                <a:gd name="T9" fmla="*/ 215 h 238"/>
                <a:gd name="T10" fmla="*/ 74 w 221"/>
                <a:gd name="T11" fmla="*/ 215 h 238"/>
                <a:gd name="T12" fmla="*/ 136 w 221"/>
                <a:gd name="T13" fmla="*/ 215 h 238"/>
                <a:gd name="T14" fmla="*/ 188 w 221"/>
                <a:gd name="T15" fmla="*/ 215 h 238"/>
                <a:gd name="T16" fmla="*/ 188 w 221"/>
                <a:gd name="T17" fmla="*/ 190 h 238"/>
                <a:gd name="T18" fmla="*/ 171 w 221"/>
                <a:gd name="T19" fmla="*/ 169 h 238"/>
                <a:gd name="T20" fmla="*/ 132 w 221"/>
                <a:gd name="T21" fmla="*/ 125 h 238"/>
                <a:gd name="T22" fmla="*/ 159 w 221"/>
                <a:gd name="T23" fmla="*/ 133 h 238"/>
                <a:gd name="T24" fmla="*/ 181 w 221"/>
                <a:gd name="T25" fmla="*/ 146 h 238"/>
                <a:gd name="T26" fmla="*/ 200 w 221"/>
                <a:gd name="T27" fmla="*/ 164 h 238"/>
                <a:gd name="T28" fmla="*/ 213 w 221"/>
                <a:gd name="T29" fmla="*/ 186 h 238"/>
                <a:gd name="T30" fmla="*/ 220 w 221"/>
                <a:gd name="T31" fmla="*/ 210 h 238"/>
                <a:gd name="T32" fmla="*/ 221 w 221"/>
                <a:gd name="T33" fmla="*/ 232 h 238"/>
                <a:gd name="T34" fmla="*/ 212 w 221"/>
                <a:gd name="T35" fmla="*/ 238 h 238"/>
                <a:gd name="T36" fmla="*/ 174 w 221"/>
                <a:gd name="T37" fmla="*/ 238 h 238"/>
                <a:gd name="T38" fmla="*/ 119 w 221"/>
                <a:gd name="T39" fmla="*/ 238 h 238"/>
                <a:gd name="T40" fmla="*/ 74 w 221"/>
                <a:gd name="T41" fmla="*/ 238 h 238"/>
                <a:gd name="T42" fmla="*/ 9 w 221"/>
                <a:gd name="T43" fmla="*/ 238 h 238"/>
                <a:gd name="T44" fmla="*/ 0 w 221"/>
                <a:gd name="T45" fmla="*/ 232 h 238"/>
                <a:gd name="T46" fmla="*/ 0 w 221"/>
                <a:gd name="T47" fmla="*/ 215 h 238"/>
                <a:gd name="T48" fmla="*/ 7 w 221"/>
                <a:gd name="T49" fmla="*/ 191 h 238"/>
                <a:gd name="T50" fmla="*/ 19 w 221"/>
                <a:gd name="T51" fmla="*/ 168 h 238"/>
                <a:gd name="T52" fmla="*/ 35 w 221"/>
                <a:gd name="T53" fmla="*/ 150 h 238"/>
                <a:gd name="T54" fmla="*/ 58 w 221"/>
                <a:gd name="T55" fmla="*/ 136 h 238"/>
                <a:gd name="T56" fmla="*/ 82 w 221"/>
                <a:gd name="T57" fmla="*/ 126 h 238"/>
                <a:gd name="T58" fmla="*/ 111 w 221"/>
                <a:gd name="T59" fmla="*/ 123 h 238"/>
                <a:gd name="T60" fmla="*/ 128 w 221"/>
                <a:gd name="T61" fmla="*/ 29 h 238"/>
                <a:gd name="T62" fmla="*/ 111 w 221"/>
                <a:gd name="T63" fmla="*/ 25 h 238"/>
                <a:gd name="T64" fmla="*/ 93 w 221"/>
                <a:gd name="T65" fmla="*/ 29 h 238"/>
                <a:gd name="T66" fmla="*/ 79 w 221"/>
                <a:gd name="T67" fmla="*/ 40 h 238"/>
                <a:gd name="T68" fmla="*/ 74 w 221"/>
                <a:gd name="T69" fmla="*/ 54 h 238"/>
                <a:gd name="T70" fmla="*/ 77 w 221"/>
                <a:gd name="T71" fmla="*/ 71 h 238"/>
                <a:gd name="T72" fmla="*/ 88 w 221"/>
                <a:gd name="T73" fmla="*/ 84 h 238"/>
                <a:gd name="T74" fmla="*/ 102 w 221"/>
                <a:gd name="T75" fmla="*/ 91 h 238"/>
                <a:gd name="T76" fmla="*/ 121 w 221"/>
                <a:gd name="T77" fmla="*/ 91 h 238"/>
                <a:gd name="T78" fmla="*/ 136 w 221"/>
                <a:gd name="T79" fmla="*/ 81 h 238"/>
                <a:gd name="T80" fmla="*/ 146 w 221"/>
                <a:gd name="T81" fmla="*/ 68 h 238"/>
                <a:gd name="T82" fmla="*/ 146 w 221"/>
                <a:gd name="T83" fmla="*/ 52 h 238"/>
                <a:gd name="T84" fmla="*/ 139 w 221"/>
                <a:gd name="T85" fmla="*/ 37 h 238"/>
                <a:gd name="T86" fmla="*/ 123 w 221"/>
                <a:gd name="T87" fmla="*/ 2 h 238"/>
                <a:gd name="T88" fmla="*/ 150 w 221"/>
                <a:gd name="T89" fmla="*/ 14 h 238"/>
                <a:gd name="T90" fmla="*/ 167 w 221"/>
                <a:gd name="T91" fmla="*/ 35 h 238"/>
                <a:gd name="T92" fmla="*/ 173 w 221"/>
                <a:gd name="T93" fmla="*/ 64 h 238"/>
                <a:gd name="T94" fmla="*/ 162 w 221"/>
                <a:gd name="T95" fmla="*/ 90 h 238"/>
                <a:gd name="T96" fmla="*/ 140 w 221"/>
                <a:gd name="T97" fmla="*/ 109 h 238"/>
                <a:gd name="T98" fmla="*/ 111 w 221"/>
                <a:gd name="T99" fmla="*/ 115 h 238"/>
                <a:gd name="T100" fmla="*/ 81 w 221"/>
                <a:gd name="T101" fmla="*/ 109 h 238"/>
                <a:gd name="T102" fmla="*/ 59 w 221"/>
                <a:gd name="T103" fmla="*/ 90 h 238"/>
                <a:gd name="T104" fmla="*/ 48 w 221"/>
                <a:gd name="T105" fmla="*/ 64 h 238"/>
                <a:gd name="T106" fmla="*/ 54 w 221"/>
                <a:gd name="T107" fmla="*/ 35 h 238"/>
                <a:gd name="T108" fmla="*/ 70 w 221"/>
                <a:gd name="T109" fmla="*/ 14 h 238"/>
                <a:gd name="T110" fmla="*/ 98 w 221"/>
                <a:gd name="T111" fmla="*/ 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1" h="238">
                  <a:moveTo>
                    <a:pt x="171" y="169"/>
                  </a:moveTo>
                  <a:lnTo>
                    <a:pt x="165" y="165"/>
                  </a:lnTo>
                  <a:lnTo>
                    <a:pt x="158" y="160"/>
                  </a:lnTo>
                  <a:lnTo>
                    <a:pt x="151" y="156"/>
                  </a:lnTo>
                  <a:lnTo>
                    <a:pt x="144" y="153"/>
                  </a:lnTo>
                  <a:lnTo>
                    <a:pt x="136" y="150"/>
                  </a:lnTo>
                  <a:lnTo>
                    <a:pt x="128" y="148"/>
                  </a:lnTo>
                  <a:lnTo>
                    <a:pt x="120" y="146"/>
                  </a:lnTo>
                  <a:lnTo>
                    <a:pt x="111" y="146"/>
                  </a:lnTo>
                  <a:lnTo>
                    <a:pt x="101" y="146"/>
                  </a:lnTo>
                  <a:lnTo>
                    <a:pt x="93" y="148"/>
                  </a:lnTo>
                  <a:lnTo>
                    <a:pt x="85" y="150"/>
                  </a:lnTo>
                  <a:lnTo>
                    <a:pt x="77" y="153"/>
                  </a:lnTo>
                  <a:lnTo>
                    <a:pt x="69" y="156"/>
                  </a:lnTo>
                  <a:lnTo>
                    <a:pt x="63" y="160"/>
                  </a:lnTo>
                  <a:lnTo>
                    <a:pt x="55" y="165"/>
                  </a:lnTo>
                  <a:lnTo>
                    <a:pt x="50" y="169"/>
                  </a:lnTo>
                  <a:lnTo>
                    <a:pt x="46" y="175"/>
                  </a:lnTo>
                  <a:lnTo>
                    <a:pt x="42" y="179"/>
                  </a:lnTo>
                  <a:lnTo>
                    <a:pt x="38" y="184"/>
                  </a:lnTo>
                  <a:lnTo>
                    <a:pt x="34" y="190"/>
                  </a:lnTo>
                  <a:lnTo>
                    <a:pt x="31" y="196"/>
                  </a:lnTo>
                  <a:lnTo>
                    <a:pt x="28" y="202"/>
                  </a:lnTo>
                  <a:lnTo>
                    <a:pt x="27" y="209"/>
                  </a:lnTo>
                  <a:lnTo>
                    <a:pt x="25" y="215"/>
                  </a:lnTo>
                  <a:lnTo>
                    <a:pt x="34" y="215"/>
                  </a:lnTo>
                  <a:lnTo>
                    <a:pt x="43" y="215"/>
                  </a:lnTo>
                  <a:lnTo>
                    <a:pt x="52" y="215"/>
                  </a:lnTo>
                  <a:lnTo>
                    <a:pt x="63" y="215"/>
                  </a:lnTo>
                  <a:lnTo>
                    <a:pt x="74" y="215"/>
                  </a:lnTo>
                  <a:lnTo>
                    <a:pt x="85" y="215"/>
                  </a:lnTo>
                  <a:lnTo>
                    <a:pt x="97" y="215"/>
                  </a:lnTo>
                  <a:lnTo>
                    <a:pt x="111" y="215"/>
                  </a:lnTo>
                  <a:lnTo>
                    <a:pt x="124" y="215"/>
                  </a:lnTo>
                  <a:lnTo>
                    <a:pt x="136" y="215"/>
                  </a:lnTo>
                  <a:lnTo>
                    <a:pt x="148" y="215"/>
                  </a:lnTo>
                  <a:lnTo>
                    <a:pt x="159" y="215"/>
                  </a:lnTo>
                  <a:lnTo>
                    <a:pt x="169" y="215"/>
                  </a:lnTo>
                  <a:lnTo>
                    <a:pt x="178" y="215"/>
                  </a:lnTo>
                  <a:lnTo>
                    <a:pt x="188" y="215"/>
                  </a:lnTo>
                  <a:lnTo>
                    <a:pt x="196" y="215"/>
                  </a:lnTo>
                  <a:lnTo>
                    <a:pt x="194" y="209"/>
                  </a:lnTo>
                  <a:lnTo>
                    <a:pt x="192" y="202"/>
                  </a:lnTo>
                  <a:lnTo>
                    <a:pt x="189" y="196"/>
                  </a:lnTo>
                  <a:lnTo>
                    <a:pt x="188" y="190"/>
                  </a:lnTo>
                  <a:lnTo>
                    <a:pt x="184" y="184"/>
                  </a:lnTo>
                  <a:lnTo>
                    <a:pt x="179" y="179"/>
                  </a:lnTo>
                  <a:lnTo>
                    <a:pt x="175" y="175"/>
                  </a:lnTo>
                  <a:lnTo>
                    <a:pt x="171" y="169"/>
                  </a:lnTo>
                  <a:lnTo>
                    <a:pt x="171" y="169"/>
                  </a:lnTo>
                  <a:close/>
                  <a:moveTo>
                    <a:pt x="111" y="123"/>
                  </a:moveTo>
                  <a:lnTo>
                    <a:pt x="116" y="123"/>
                  </a:lnTo>
                  <a:lnTo>
                    <a:pt x="121" y="123"/>
                  </a:lnTo>
                  <a:lnTo>
                    <a:pt x="127" y="123"/>
                  </a:lnTo>
                  <a:lnTo>
                    <a:pt x="132" y="125"/>
                  </a:lnTo>
                  <a:lnTo>
                    <a:pt x="138" y="126"/>
                  </a:lnTo>
                  <a:lnTo>
                    <a:pt x="143" y="127"/>
                  </a:lnTo>
                  <a:lnTo>
                    <a:pt x="148" y="129"/>
                  </a:lnTo>
                  <a:lnTo>
                    <a:pt x="154" y="132"/>
                  </a:lnTo>
                  <a:lnTo>
                    <a:pt x="159" y="133"/>
                  </a:lnTo>
                  <a:lnTo>
                    <a:pt x="163" y="136"/>
                  </a:lnTo>
                  <a:lnTo>
                    <a:pt x="167" y="137"/>
                  </a:lnTo>
                  <a:lnTo>
                    <a:pt x="173" y="141"/>
                  </a:lnTo>
                  <a:lnTo>
                    <a:pt x="177" y="144"/>
                  </a:lnTo>
                  <a:lnTo>
                    <a:pt x="181" y="146"/>
                  </a:lnTo>
                  <a:lnTo>
                    <a:pt x="185" y="150"/>
                  </a:lnTo>
                  <a:lnTo>
                    <a:pt x="189" y="153"/>
                  </a:lnTo>
                  <a:lnTo>
                    <a:pt x="193" y="156"/>
                  </a:lnTo>
                  <a:lnTo>
                    <a:pt x="197" y="161"/>
                  </a:lnTo>
                  <a:lnTo>
                    <a:pt x="200" y="164"/>
                  </a:lnTo>
                  <a:lnTo>
                    <a:pt x="202" y="168"/>
                  </a:lnTo>
                  <a:lnTo>
                    <a:pt x="206" y="173"/>
                  </a:lnTo>
                  <a:lnTo>
                    <a:pt x="208" y="177"/>
                  </a:lnTo>
                  <a:lnTo>
                    <a:pt x="211" y="182"/>
                  </a:lnTo>
                  <a:lnTo>
                    <a:pt x="213" y="186"/>
                  </a:lnTo>
                  <a:lnTo>
                    <a:pt x="215" y="191"/>
                  </a:lnTo>
                  <a:lnTo>
                    <a:pt x="216" y="195"/>
                  </a:lnTo>
                  <a:lnTo>
                    <a:pt x="219" y="200"/>
                  </a:lnTo>
                  <a:lnTo>
                    <a:pt x="220" y="206"/>
                  </a:lnTo>
                  <a:lnTo>
                    <a:pt x="220" y="210"/>
                  </a:lnTo>
                  <a:lnTo>
                    <a:pt x="221" y="215"/>
                  </a:lnTo>
                  <a:lnTo>
                    <a:pt x="221" y="221"/>
                  </a:lnTo>
                  <a:lnTo>
                    <a:pt x="221" y="226"/>
                  </a:lnTo>
                  <a:lnTo>
                    <a:pt x="221" y="229"/>
                  </a:lnTo>
                  <a:lnTo>
                    <a:pt x="221" y="232"/>
                  </a:lnTo>
                  <a:lnTo>
                    <a:pt x="220" y="233"/>
                  </a:lnTo>
                  <a:lnTo>
                    <a:pt x="219" y="234"/>
                  </a:lnTo>
                  <a:lnTo>
                    <a:pt x="216" y="236"/>
                  </a:lnTo>
                  <a:lnTo>
                    <a:pt x="215" y="237"/>
                  </a:lnTo>
                  <a:lnTo>
                    <a:pt x="212" y="238"/>
                  </a:lnTo>
                  <a:lnTo>
                    <a:pt x="209" y="238"/>
                  </a:lnTo>
                  <a:lnTo>
                    <a:pt x="208" y="238"/>
                  </a:lnTo>
                  <a:lnTo>
                    <a:pt x="208" y="238"/>
                  </a:lnTo>
                  <a:lnTo>
                    <a:pt x="190" y="238"/>
                  </a:lnTo>
                  <a:lnTo>
                    <a:pt x="174" y="238"/>
                  </a:lnTo>
                  <a:lnTo>
                    <a:pt x="161" y="238"/>
                  </a:lnTo>
                  <a:lnTo>
                    <a:pt x="147" y="238"/>
                  </a:lnTo>
                  <a:lnTo>
                    <a:pt x="136" y="238"/>
                  </a:lnTo>
                  <a:lnTo>
                    <a:pt x="127" y="238"/>
                  </a:lnTo>
                  <a:lnTo>
                    <a:pt x="119" y="238"/>
                  </a:lnTo>
                  <a:lnTo>
                    <a:pt x="111" y="238"/>
                  </a:lnTo>
                  <a:lnTo>
                    <a:pt x="104" y="238"/>
                  </a:lnTo>
                  <a:lnTo>
                    <a:pt x="96" y="238"/>
                  </a:lnTo>
                  <a:lnTo>
                    <a:pt x="85" y="238"/>
                  </a:lnTo>
                  <a:lnTo>
                    <a:pt x="74" y="238"/>
                  </a:lnTo>
                  <a:lnTo>
                    <a:pt x="61" y="238"/>
                  </a:lnTo>
                  <a:lnTo>
                    <a:pt x="46" y="238"/>
                  </a:lnTo>
                  <a:lnTo>
                    <a:pt x="29" y="238"/>
                  </a:lnTo>
                  <a:lnTo>
                    <a:pt x="12" y="238"/>
                  </a:lnTo>
                  <a:lnTo>
                    <a:pt x="9" y="238"/>
                  </a:lnTo>
                  <a:lnTo>
                    <a:pt x="7" y="237"/>
                  </a:lnTo>
                  <a:lnTo>
                    <a:pt x="4" y="236"/>
                  </a:lnTo>
                  <a:lnTo>
                    <a:pt x="2" y="234"/>
                  </a:lnTo>
                  <a:lnTo>
                    <a:pt x="1" y="233"/>
                  </a:lnTo>
                  <a:lnTo>
                    <a:pt x="0" y="232"/>
                  </a:lnTo>
                  <a:lnTo>
                    <a:pt x="0" y="22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0" y="221"/>
                  </a:lnTo>
                  <a:lnTo>
                    <a:pt x="0" y="215"/>
                  </a:lnTo>
                  <a:lnTo>
                    <a:pt x="0" y="210"/>
                  </a:lnTo>
                  <a:lnTo>
                    <a:pt x="1" y="206"/>
                  </a:lnTo>
                  <a:lnTo>
                    <a:pt x="2" y="200"/>
                  </a:lnTo>
                  <a:lnTo>
                    <a:pt x="4" y="195"/>
                  </a:lnTo>
                  <a:lnTo>
                    <a:pt x="7" y="191"/>
                  </a:lnTo>
                  <a:lnTo>
                    <a:pt x="8" y="186"/>
                  </a:lnTo>
                  <a:lnTo>
                    <a:pt x="11" y="182"/>
                  </a:lnTo>
                  <a:lnTo>
                    <a:pt x="12" y="177"/>
                  </a:lnTo>
                  <a:lnTo>
                    <a:pt x="15" y="173"/>
                  </a:lnTo>
                  <a:lnTo>
                    <a:pt x="19" y="168"/>
                  </a:lnTo>
                  <a:lnTo>
                    <a:pt x="21" y="164"/>
                  </a:lnTo>
                  <a:lnTo>
                    <a:pt x="24" y="161"/>
                  </a:lnTo>
                  <a:lnTo>
                    <a:pt x="28" y="156"/>
                  </a:lnTo>
                  <a:lnTo>
                    <a:pt x="32" y="153"/>
                  </a:lnTo>
                  <a:lnTo>
                    <a:pt x="35" y="150"/>
                  </a:lnTo>
                  <a:lnTo>
                    <a:pt x="39" y="146"/>
                  </a:lnTo>
                  <a:lnTo>
                    <a:pt x="44" y="144"/>
                  </a:lnTo>
                  <a:lnTo>
                    <a:pt x="48" y="141"/>
                  </a:lnTo>
                  <a:lnTo>
                    <a:pt x="52" y="137"/>
                  </a:lnTo>
                  <a:lnTo>
                    <a:pt x="58" y="136"/>
                  </a:lnTo>
                  <a:lnTo>
                    <a:pt x="62" y="133"/>
                  </a:lnTo>
                  <a:lnTo>
                    <a:pt x="67" y="132"/>
                  </a:lnTo>
                  <a:lnTo>
                    <a:pt x="73" y="129"/>
                  </a:lnTo>
                  <a:lnTo>
                    <a:pt x="77" y="127"/>
                  </a:lnTo>
                  <a:lnTo>
                    <a:pt x="82" y="126"/>
                  </a:lnTo>
                  <a:lnTo>
                    <a:pt x="88" y="125"/>
                  </a:lnTo>
                  <a:lnTo>
                    <a:pt x="93" y="123"/>
                  </a:lnTo>
                  <a:lnTo>
                    <a:pt x="100" y="123"/>
                  </a:lnTo>
                  <a:lnTo>
                    <a:pt x="105" y="123"/>
                  </a:lnTo>
                  <a:lnTo>
                    <a:pt x="111" y="123"/>
                  </a:lnTo>
                  <a:lnTo>
                    <a:pt x="111" y="123"/>
                  </a:lnTo>
                  <a:close/>
                  <a:moveTo>
                    <a:pt x="136" y="34"/>
                  </a:moveTo>
                  <a:lnTo>
                    <a:pt x="134" y="31"/>
                  </a:lnTo>
                  <a:lnTo>
                    <a:pt x="131" y="30"/>
                  </a:lnTo>
                  <a:lnTo>
                    <a:pt x="128" y="29"/>
                  </a:lnTo>
                  <a:lnTo>
                    <a:pt x="124" y="27"/>
                  </a:lnTo>
                  <a:lnTo>
                    <a:pt x="121" y="26"/>
                  </a:lnTo>
                  <a:lnTo>
                    <a:pt x="119" y="25"/>
                  </a:lnTo>
                  <a:lnTo>
                    <a:pt x="113" y="25"/>
                  </a:lnTo>
                  <a:lnTo>
                    <a:pt x="111" y="25"/>
                  </a:lnTo>
                  <a:lnTo>
                    <a:pt x="106" y="25"/>
                  </a:lnTo>
                  <a:lnTo>
                    <a:pt x="102" y="25"/>
                  </a:lnTo>
                  <a:lnTo>
                    <a:pt x="100" y="26"/>
                  </a:lnTo>
                  <a:lnTo>
                    <a:pt x="97" y="27"/>
                  </a:lnTo>
                  <a:lnTo>
                    <a:pt x="93" y="29"/>
                  </a:lnTo>
                  <a:lnTo>
                    <a:pt x="90" y="30"/>
                  </a:lnTo>
                  <a:lnTo>
                    <a:pt x="88" y="31"/>
                  </a:lnTo>
                  <a:lnTo>
                    <a:pt x="85" y="34"/>
                  </a:lnTo>
                  <a:lnTo>
                    <a:pt x="82" y="37"/>
                  </a:lnTo>
                  <a:lnTo>
                    <a:pt x="79" y="40"/>
                  </a:lnTo>
                  <a:lnTo>
                    <a:pt x="78" y="42"/>
                  </a:lnTo>
                  <a:lnTo>
                    <a:pt x="77" y="45"/>
                  </a:lnTo>
                  <a:lnTo>
                    <a:pt x="75" y="48"/>
                  </a:lnTo>
                  <a:lnTo>
                    <a:pt x="75" y="52"/>
                  </a:lnTo>
                  <a:lnTo>
                    <a:pt x="74" y="54"/>
                  </a:lnTo>
                  <a:lnTo>
                    <a:pt x="74" y="58"/>
                  </a:lnTo>
                  <a:lnTo>
                    <a:pt x="74" y="61"/>
                  </a:lnTo>
                  <a:lnTo>
                    <a:pt x="75" y="65"/>
                  </a:lnTo>
                  <a:lnTo>
                    <a:pt x="75" y="68"/>
                  </a:lnTo>
                  <a:lnTo>
                    <a:pt x="77" y="71"/>
                  </a:lnTo>
                  <a:lnTo>
                    <a:pt x="78" y="75"/>
                  </a:lnTo>
                  <a:lnTo>
                    <a:pt x="79" y="77"/>
                  </a:lnTo>
                  <a:lnTo>
                    <a:pt x="82" y="80"/>
                  </a:lnTo>
                  <a:lnTo>
                    <a:pt x="85" y="81"/>
                  </a:lnTo>
                  <a:lnTo>
                    <a:pt x="88" y="84"/>
                  </a:lnTo>
                  <a:lnTo>
                    <a:pt x="90" y="87"/>
                  </a:lnTo>
                  <a:lnTo>
                    <a:pt x="93" y="88"/>
                  </a:lnTo>
                  <a:lnTo>
                    <a:pt x="97" y="90"/>
                  </a:lnTo>
                  <a:lnTo>
                    <a:pt x="100" y="91"/>
                  </a:lnTo>
                  <a:lnTo>
                    <a:pt x="102" y="91"/>
                  </a:lnTo>
                  <a:lnTo>
                    <a:pt x="106" y="92"/>
                  </a:lnTo>
                  <a:lnTo>
                    <a:pt x="111" y="92"/>
                  </a:lnTo>
                  <a:lnTo>
                    <a:pt x="113" y="92"/>
                  </a:lnTo>
                  <a:lnTo>
                    <a:pt x="119" y="91"/>
                  </a:lnTo>
                  <a:lnTo>
                    <a:pt x="121" y="91"/>
                  </a:lnTo>
                  <a:lnTo>
                    <a:pt x="124" y="90"/>
                  </a:lnTo>
                  <a:lnTo>
                    <a:pt x="128" y="88"/>
                  </a:lnTo>
                  <a:lnTo>
                    <a:pt x="131" y="87"/>
                  </a:lnTo>
                  <a:lnTo>
                    <a:pt x="134" y="84"/>
                  </a:lnTo>
                  <a:lnTo>
                    <a:pt x="136" y="81"/>
                  </a:lnTo>
                  <a:lnTo>
                    <a:pt x="139" y="80"/>
                  </a:lnTo>
                  <a:lnTo>
                    <a:pt x="140" y="77"/>
                  </a:lnTo>
                  <a:lnTo>
                    <a:pt x="143" y="75"/>
                  </a:lnTo>
                  <a:lnTo>
                    <a:pt x="144" y="71"/>
                  </a:lnTo>
                  <a:lnTo>
                    <a:pt x="146" y="68"/>
                  </a:lnTo>
                  <a:lnTo>
                    <a:pt x="146" y="65"/>
                  </a:lnTo>
                  <a:lnTo>
                    <a:pt x="147" y="61"/>
                  </a:lnTo>
                  <a:lnTo>
                    <a:pt x="147" y="58"/>
                  </a:lnTo>
                  <a:lnTo>
                    <a:pt x="147" y="54"/>
                  </a:lnTo>
                  <a:lnTo>
                    <a:pt x="146" y="52"/>
                  </a:lnTo>
                  <a:lnTo>
                    <a:pt x="146" y="48"/>
                  </a:lnTo>
                  <a:lnTo>
                    <a:pt x="144" y="45"/>
                  </a:lnTo>
                  <a:lnTo>
                    <a:pt x="143" y="42"/>
                  </a:lnTo>
                  <a:lnTo>
                    <a:pt x="140" y="40"/>
                  </a:lnTo>
                  <a:lnTo>
                    <a:pt x="139" y="37"/>
                  </a:lnTo>
                  <a:lnTo>
                    <a:pt x="136" y="34"/>
                  </a:lnTo>
                  <a:lnTo>
                    <a:pt x="136" y="34"/>
                  </a:lnTo>
                  <a:close/>
                  <a:moveTo>
                    <a:pt x="111" y="0"/>
                  </a:moveTo>
                  <a:lnTo>
                    <a:pt x="117" y="0"/>
                  </a:lnTo>
                  <a:lnTo>
                    <a:pt x="123" y="2"/>
                  </a:lnTo>
                  <a:lnTo>
                    <a:pt x="129" y="3"/>
                  </a:lnTo>
                  <a:lnTo>
                    <a:pt x="135" y="4"/>
                  </a:lnTo>
                  <a:lnTo>
                    <a:pt x="140" y="7"/>
                  </a:lnTo>
                  <a:lnTo>
                    <a:pt x="144" y="11"/>
                  </a:lnTo>
                  <a:lnTo>
                    <a:pt x="150" y="14"/>
                  </a:lnTo>
                  <a:lnTo>
                    <a:pt x="154" y="17"/>
                  </a:lnTo>
                  <a:lnTo>
                    <a:pt x="158" y="22"/>
                  </a:lnTo>
                  <a:lnTo>
                    <a:pt x="162" y="26"/>
                  </a:lnTo>
                  <a:lnTo>
                    <a:pt x="165" y="30"/>
                  </a:lnTo>
                  <a:lnTo>
                    <a:pt x="167" y="35"/>
                  </a:lnTo>
                  <a:lnTo>
                    <a:pt x="170" y="41"/>
                  </a:lnTo>
                  <a:lnTo>
                    <a:pt x="171" y="46"/>
                  </a:lnTo>
                  <a:lnTo>
                    <a:pt x="173" y="52"/>
                  </a:lnTo>
                  <a:lnTo>
                    <a:pt x="173" y="58"/>
                  </a:lnTo>
                  <a:lnTo>
                    <a:pt x="173" y="64"/>
                  </a:lnTo>
                  <a:lnTo>
                    <a:pt x="171" y="69"/>
                  </a:lnTo>
                  <a:lnTo>
                    <a:pt x="170" y="75"/>
                  </a:lnTo>
                  <a:lnTo>
                    <a:pt x="167" y="80"/>
                  </a:lnTo>
                  <a:lnTo>
                    <a:pt x="165" y="86"/>
                  </a:lnTo>
                  <a:lnTo>
                    <a:pt x="162" y="90"/>
                  </a:lnTo>
                  <a:lnTo>
                    <a:pt x="158" y="95"/>
                  </a:lnTo>
                  <a:lnTo>
                    <a:pt x="154" y="99"/>
                  </a:lnTo>
                  <a:lnTo>
                    <a:pt x="150" y="102"/>
                  </a:lnTo>
                  <a:lnTo>
                    <a:pt x="144" y="106"/>
                  </a:lnTo>
                  <a:lnTo>
                    <a:pt x="140" y="109"/>
                  </a:lnTo>
                  <a:lnTo>
                    <a:pt x="135" y="111"/>
                  </a:lnTo>
                  <a:lnTo>
                    <a:pt x="129" y="113"/>
                  </a:lnTo>
                  <a:lnTo>
                    <a:pt x="123" y="114"/>
                  </a:lnTo>
                  <a:lnTo>
                    <a:pt x="117" y="115"/>
                  </a:lnTo>
                  <a:lnTo>
                    <a:pt x="111" y="115"/>
                  </a:lnTo>
                  <a:lnTo>
                    <a:pt x="104" y="115"/>
                  </a:lnTo>
                  <a:lnTo>
                    <a:pt x="98" y="114"/>
                  </a:lnTo>
                  <a:lnTo>
                    <a:pt x="92" y="113"/>
                  </a:lnTo>
                  <a:lnTo>
                    <a:pt x="86" y="111"/>
                  </a:lnTo>
                  <a:lnTo>
                    <a:pt x="81" y="109"/>
                  </a:lnTo>
                  <a:lnTo>
                    <a:pt x="75" y="106"/>
                  </a:lnTo>
                  <a:lnTo>
                    <a:pt x="70" y="102"/>
                  </a:lnTo>
                  <a:lnTo>
                    <a:pt x="66" y="99"/>
                  </a:lnTo>
                  <a:lnTo>
                    <a:pt x="63" y="95"/>
                  </a:lnTo>
                  <a:lnTo>
                    <a:pt x="59" y="90"/>
                  </a:lnTo>
                  <a:lnTo>
                    <a:pt x="57" y="86"/>
                  </a:lnTo>
                  <a:lnTo>
                    <a:pt x="54" y="80"/>
                  </a:lnTo>
                  <a:lnTo>
                    <a:pt x="51" y="75"/>
                  </a:lnTo>
                  <a:lnTo>
                    <a:pt x="50" y="69"/>
                  </a:lnTo>
                  <a:lnTo>
                    <a:pt x="48" y="64"/>
                  </a:lnTo>
                  <a:lnTo>
                    <a:pt x="48" y="58"/>
                  </a:lnTo>
                  <a:lnTo>
                    <a:pt x="48" y="52"/>
                  </a:lnTo>
                  <a:lnTo>
                    <a:pt x="50" y="46"/>
                  </a:lnTo>
                  <a:lnTo>
                    <a:pt x="51" y="41"/>
                  </a:lnTo>
                  <a:lnTo>
                    <a:pt x="54" y="35"/>
                  </a:lnTo>
                  <a:lnTo>
                    <a:pt x="57" y="30"/>
                  </a:lnTo>
                  <a:lnTo>
                    <a:pt x="59" y="26"/>
                  </a:lnTo>
                  <a:lnTo>
                    <a:pt x="63" y="22"/>
                  </a:lnTo>
                  <a:lnTo>
                    <a:pt x="66" y="17"/>
                  </a:lnTo>
                  <a:lnTo>
                    <a:pt x="70" y="14"/>
                  </a:lnTo>
                  <a:lnTo>
                    <a:pt x="75" y="11"/>
                  </a:lnTo>
                  <a:lnTo>
                    <a:pt x="81" y="7"/>
                  </a:lnTo>
                  <a:lnTo>
                    <a:pt x="86" y="4"/>
                  </a:lnTo>
                  <a:lnTo>
                    <a:pt x="92" y="3"/>
                  </a:lnTo>
                  <a:lnTo>
                    <a:pt x="98" y="2"/>
                  </a:lnTo>
                  <a:lnTo>
                    <a:pt x="104" y="0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13"/>
            <p:cNvSpPr>
              <a:spLocks noEditPoints="1"/>
            </p:cNvSpPr>
            <p:nvPr/>
          </p:nvSpPr>
          <p:spPr bwMode="auto">
            <a:xfrm>
              <a:off x="5511800" y="2555875"/>
              <a:ext cx="354013" cy="377825"/>
            </a:xfrm>
            <a:custGeom>
              <a:avLst/>
              <a:gdLst>
                <a:gd name="T0" fmla="*/ 146 w 223"/>
                <a:gd name="T1" fmla="*/ 153 h 238"/>
                <a:gd name="T2" fmla="*/ 103 w 223"/>
                <a:gd name="T3" fmla="*/ 146 h 238"/>
                <a:gd name="T4" fmla="*/ 65 w 223"/>
                <a:gd name="T5" fmla="*/ 160 h 238"/>
                <a:gd name="T6" fmla="*/ 40 w 223"/>
                <a:gd name="T7" fmla="*/ 184 h 238"/>
                <a:gd name="T8" fmla="*/ 27 w 223"/>
                <a:gd name="T9" fmla="*/ 215 h 238"/>
                <a:gd name="T10" fmla="*/ 75 w 223"/>
                <a:gd name="T11" fmla="*/ 215 h 238"/>
                <a:gd name="T12" fmla="*/ 138 w 223"/>
                <a:gd name="T13" fmla="*/ 215 h 238"/>
                <a:gd name="T14" fmla="*/ 190 w 223"/>
                <a:gd name="T15" fmla="*/ 215 h 238"/>
                <a:gd name="T16" fmla="*/ 188 w 223"/>
                <a:gd name="T17" fmla="*/ 190 h 238"/>
                <a:gd name="T18" fmla="*/ 173 w 223"/>
                <a:gd name="T19" fmla="*/ 169 h 238"/>
                <a:gd name="T20" fmla="*/ 136 w 223"/>
                <a:gd name="T21" fmla="*/ 125 h 238"/>
                <a:gd name="T22" fmla="*/ 161 w 223"/>
                <a:gd name="T23" fmla="*/ 133 h 238"/>
                <a:gd name="T24" fmla="*/ 183 w 223"/>
                <a:gd name="T25" fmla="*/ 146 h 238"/>
                <a:gd name="T26" fmla="*/ 202 w 223"/>
                <a:gd name="T27" fmla="*/ 164 h 238"/>
                <a:gd name="T28" fmla="*/ 214 w 223"/>
                <a:gd name="T29" fmla="*/ 186 h 238"/>
                <a:gd name="T30" fmla="*/ 222 w 223"/>
                <a:gd name="T31" fmla="*/ 210 h 238"/>
                <a:gd name="T32" fmla="*/ 222 w 223"/>
                <a:gd name="T33" fmla="*/ 232 h 238"/>
                <a:gd name="T34" fmla="*/ 213 w 223"/>
                <a:gd name="T35" fmla="*/ 238 h 238"/>
                <a:gd name="T36" fmla="*/ 176 w 223"/>
                <a:gd name="T37" fmla="*/ 238 h 238"/>
                <a:gd name="T38" fmla="*/ 119 w 223"/>
                <a:gd name="T39" fmla="*/ 238 h 238"/>
                <a:gd name="T40" fmla="*/ 76 w 223"/>
                <a:gd name="T41" fmla="*/ 238 h 238"/>
                <a:gd name="T42" fmla="*/ 11 w 223"/>
                <a:gd name="T43" fmla="*/ 238 h 238"/>
                <a:gd name="T44" fmla="*/ 2 w 223"/>
                <a:gd name="T45" fmla="*/ 232 h 238"/>
                <a:gd name="T46" fmla="*/ 2 w 223"/>
                <a:gd name="T47" fmla="*/ 215 h 238"/>
                <a:gd name="T48" fmla="*/ 9 w 223"/>
                <a:gd name="T49" fmla="*/ 191 h 238"/>
                <a:gd name="T50" fmla="*/ 21 w 223"/>
                <a:gd name="T51" fmla="*/ 168 h 238"/>
                <a:gd name="T52" fmla="*/ 38 w 223"/>
                <a:gd name="T53" fmla="*/ 150 h 238"/>
                <a:gd name="T54" fmla="*/ 60 w 223"/>
                <a:gd name="T55" fmla="*/ 136 h 238"/>
                <a:gd name="T56" fmla="*/ 84 w 223"/>
                <a:gd name="T57" fmla="*/ 126 h 238"/>
                <a:gd name="T58" fmla="*/ 113 w 223"/>
                <a:gd name="T59" fmla="*/ 123 h 238"/>
                <a:gd name="T60" fmla="*/ 130 w 223"/>
                <a:gd name="T61" fmla="*/ 29 h 238"/>
                <a:gd name="T62" fmla="*/ 113 w 223"/>
                <a:gd name="T63" fmla="*/ 25 h 238"/>
                <a:gd name="T64" fmla="*/ 95 w 223"/>
                <a:gd name="T65" fmla="*/ 29 h 238"/>
                <a:gd name="T66" fmla="*/ 83 w 223"/>
                <a:gd name="T67" fmla="*/ 40 h 238"/>
                <a:gd name="T68" fmla="*/ 76 w 223"/>
                <a:gd name="T69" fmla="*/ 54 h 238"/>
                <a:gd name="T70" fmla="*/ 79 w 223"/>
                <a:gd name="T71" fmla="*/ 71 h 238"/>
                <a:gd name="T72" fmla="*/ 90 w 223"/>
                <a:gd name="T73" fmla="*/ 84 h 238"/>
                <a:gd name="T74" fmla="*/ 104 w 223"/>
                <a:gd name="T75" fmla="*/ 91 h 238"/>
                <a:gd name="T76" fmla="*/ 123 w 223"/>
                <a:gd name="T77" fmla="*/ 91 h 238"/>
                <a:gd name="T78" fmla="*/ 138 w 223"/>
                <a:gd name="T79" fmla="*/ 81 h 238"/>
                <a:gd name="T80" fmla="*/ 148 w 223"/>
                <a:gd name="T81" fmla="*/ 68 h 238"/>
                <a:gd name="T82" fmla="*/ 148 w 223"/>
                <a:gd name="T83" fmla="*/ 52 h 238"/>
                <a:gd name="T84" fmla="*/ 141 w 223"/>
                <a:gd name="T85" fmla="*/ 37 h 238"/>
                <a:gd name="T86" fmla="*/ 125 w 223"/>
                <a:gd name="T87" fmla="*/ 2 h 238"/>
                <a:gd name="T88" fmla="*/ 152 w 223"/>
                <a:gd name="T89" fmla="*/ 14 h 238"/>
                <a:gd name="T90" fmla="*/ 169 w 223"/>
                <a:gd name="T91" fmla="*/ 35 h 238"/>
                <a:gd name="T92" fmla="*/ 173 w 223"/>
                <a:gd name="T93" fmla="*/ 64 h 238"/>
                <a:gd name="T94" fmla="*/ 164 w 223"/>
                <a:gd name="T95" fmla="*/ 90 h 238"/>
                <a:gd name="T96" fmla="*/ 142 w 223"/>
                <a:gd name="T97" fmla="*/ 109 h 238"/>
                <a:gd name="T98" fmla="*/ 113 w 223"/>
                <a:gd name="T99" fmla="*/ 115 h 238"/>
                <a:gd name="T100" fmla="*/ 83 w 223"/>
                <a:gd name="T101" fmla="*/ 109 h 238"/>
                <a:gd name="T102" fmla="*/ 61 w 223"/>
                <a:gd name="T103" fmla="*/ 90 h 238"/>
                <a:gd name="T104" fmla="*/ 52 w 223"/>
                <a:gd name="T105" fmla="*/ 64 h 238"/>
                <a:gd name="T106" fmla="*/ 56 w 223"/>
                <a:gd name="T107" fmla="*/ 35 h 238"/>
                <a:gd name="T108" fmla="*/ 73 w 223"/>
                <a:gd name="T109" fmla="*/ 14 h 238"/>
                <a:gd name="T110" fmla="*/ 100 w 223"/>
                <a:gd name="T111" fmla="*/ 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3" h="238">
                  <a:moveTo>
                    <a:pt x="173" y="169"/>
                  </a:moveTo>
                  <a:lnTo>
                    <a:pt x="167" y="165"/>
                  </a:lnTo>
                  <a:lnTo>
                    <a:pt x="160" y="160"/>
                  </a:lnTo>
                  <a:lnTo>
                    <a:pt x="153" y="156"/>
                  </a:lnTo>
                  <a:lnTo>
                    <a:pt x="146" y="153"/>
                  </a:lnTo>
                  <a:lnTo>
                    <a:pt x="138" y="150"/>
                  </a:lnTo>
                  <a:lnTo>
                    <a:pt x="130" y="148"/>
                  </a:lnTo>
                  <a:lnTo>
                    <a:pt x="121" y="146"/>
                  </a:lnTo>
                  <a:lnTo>
                    <a:pt x="113" y="146"/>
                  </a:lnTo>
                  <a:lnTo>
                    <a:pt x="103" y="146"/>
                  </a:lnTo>
                  <a:lnTo>
                    <a:pt x="95" y="148"/>
                  </a:lnTo>
                  <a:lnTo>
                    <a:pt x="87" y="150"/>
                  </a:lnTo>
                  <a:lnTo>
                    <a:pt x="79" y="153"/>
                  </a:lnTo>
                  <a:lnTo>
                    <a:pt x="72" y="156"/>
                  </a:lnTo>
                  <a:lnTo>
                    <a:pt x="65" y="160"/>
                  </a:lnTo>
                  <a:lnTo>
                    <a:pt x="57" y="165"/>
                  </a:lnTo>
                  <a:lnTo>
                    <a:pt x="52" y="169"/>
                  </a:lnTo>
                  <a:lnTo>
                    <a:pt x="46" y="175"/>
                  </a:lnTo>
                  <a:lnTo>
                    <a:pt x="44" y="179"/>
                  </a:lnTo>
                  <a:lnTo>
                    <a:pt x="40" y="184"/>
                  </a:lnTo>
                  <a:lnTo>
                    <a:pt x="36" y="190"/>
                  </a:lnTo>
                  <a:lnTo>
                    <a:pt x="33" y="196"/>
                  </a:lnTo>
                  <a:lnTo>
                    <a:pt x="31" y="202"/>
                  </a:lnTo>
                  <a:lnTo>
                    <a:pt x="29" y="209"/>
                  </a:lnTo>
                  <a:lnTo>
                    <a:pt x="27" y="215"/>
                  </a:lnTo>
                  <a:lnTo>
                    <a:pt x="36" y="215"/>
                  </a:lnTo>
                  <a:lnTo>
                    <a:pt x="45" y="215"/>
                  </a:lnTo>
                  <a:lnTo>
                    <a:pt x="54" y="215"/>
                  </a:lnTo>
                  <a:lnTo>
                    <a:pt x="64" y="215"/>
                  </a:lnTo>
                  <a:lnTo>
                    <a:pt x="75" y="215"/>
                  </a:lnTo>
                  <a:lnTo>
                    <a:pt x="87" y="215"/>
                  </a:lnTo>
                  <a:lnTo>
                    <a:pt x="99" y="215"/>
                  </a:lnTo>
                  <a:lnTo>
                    <a:pt x="113" y="215"/>
                  </a:lnTo>
                  <a:lnTo>
                    <a:pt x="126" y="215"/>
                  </a:lnTo>
                  <a:lnTo>
                    <a:pt x="138" y="215"/>
                  </a:lnTo>
                  <a:lnTo>
                    <a:pt x="150" y="215"/>
                  </a:lnTo>
                  <a:lnTo>
                    <a:pt x="161" y="215"/>
                  </a:lnTo>
                  <a:lnTo>
                    <a:pt x="171" y="215"/>
                  </a:lnTo>
                  <a:lnTo>
                    <a:pt x="180" y="215"/>
                  </a:lnTo>
                  <a:lnTo>
                    <a:pt x="190" y="215"/>
                  </a:lnTo>
                  <a:lnTo>
                    <a:pt x="196" y="215"/>
                  </a:lnTo>
                  <a:lnTo>
                    <a:pt x="196" y="209"/>
                  </a:lnTo>
                  <a:lnTo>
                    <a:pt x="194" y="202"/>
                  </a:lnTo>
                  <a:lnTo>
                    <a:pt x="191" y="196"/>
                  </a:lnTo>
                  <a:lnTo>
                    <a:pt x="188" y="190"/>
                  </a:lnTo>
                  <a:lnTo>
                    <a:pt x="186" y="184"/>
                  </a:lnTo>
                  <a:lnTo>
                    <a:pt x="181" y="179"/>
                  </a:lnTo>
                  <a:lnTo>
                    <a:pt x="177" y="175"/>
                  </a:lnTo>
                  <a:lnTo>
                    <a:pt x="173" y="169"/>
                  </a:lnTo>
                  <a:lnTo>
                    <a:pt x="173" y="169"/>
                  </a:lnTo>
                  <a:close/>
                  <a:moveTo>
                    <a:pt x="113" y="123"/>
                  </a:moveTo>
                  <a:lnTo>
                    <a:pt x="118" y="123"/>
                  </a:lnTo>
                  <a:lnTo>
                    <a:pt x="123" y="123"/>
                  </a:lnTo>
                  <a:lnTo>
                    <a:pt x="129" y="123"/>
                  </a:lnTo>
                  <a:lnTo>
                    <a:pt x="136" y="125"/>
                  </a:lnTo>
                  <a:lnTo>
                    <a:pt x="140" y="126"/>
                  </a:lnTo>
                  <a:lnTo>
                    <a:pt x="146" y="127"/>
                  </a:lnTo>
                  <a:lnTo>
                    <a:pt x="150" y="129"/>
                  </a:lnTo>
                  <a:lnTo>
                    <a:pt x="156" y="132"/>
                  </a:lnTo>
                  <a:lnTo>
                    <a:pt x="161" y="133"/>
                  </a:lnTo>
                  <a:lnTo>
                    <a:pt x="165" y="136"/>
                  </a:lnTo>
                  <a:lnTo>
                    <a:pt x="171" y="137"/>
                  </a:lnTo>
                  <a:lnTo>
                    <a:pt x="175" y="141"/>
                  </a:lnTo>
                  <a:lnTo>
                    <a:pt x="179" y="144"/>
                  </a:lnTo>
                  <a:lnTo>
                    <a:pt x="183" y="146"/>
                  </a:lnTo>
                  <a:lnTo>
                    <a:pt x="187" y="150"/>
                  </a:lnTo>
                  <a:lnTo>
                    <a:pt x="191" y="153"/>
                  </a:lnTo>
                  <a:lnTo>
                    <a:pt x="195" y="156"/>
                  </a:lnTo>
                  <a:lnTo>
                    <a:pt x="198" y="161"/>
                  </a:lnTo>
                  <a:lnTo>
                    <a:pt x="202" y="164"/>
                  </a:lnTo>
                  <a:lnTo>
                    <a:pt x="204" y="168"/>
                  </a:lnTo>
                  <a:lnTo>
                    <a:pt x="207" y="173"/>
                  </a:lnTo>
                  <a:lnTo>
                    <a:pt x="210" y="177"/>
                  </a:lnTo>
                  <a:lnTo>
                    <a:pt x="213" y="182"/>
                  </a:lnTo>
                  <a:lnTo>
                    <a:pt x="214" y="186"/>
                  </a:lnTo>
                  <a:lnTo>
                    <a:pt x="217" y="191"/>
                  </a:lnTo>
                  <a:lnTo>
                    <a:pt x="218" y="195"/>
                  </a:lnTo>
                  <a:lnTo>
                    <a:pt x="221" y="200"/>
                  </a:lnTo>
                  <a:lnTo>
                    <a:pt x="222" y="206"/>
                  </a:lnTo>
                  <a:lnTo>
                    <a:pt x="222" y="210"/>
                  </a:lnTo>
                  <a:lnTo>
                    <a:pt x="223" y="215"/>
                  </a:lnTo>
                  <a:lnTo>
                    <a:pt x="223" y="221"/>
                  </a:lnTo>
                  <a:lnTo>
                    <a:pt x="223" y="226"/>
                  </a:lnTo>
                  <a:lnTo>
                    <a:pt x="223" y="229"/>
                  </a:lnTo>
                  <a:lnTo>
                    <a:pt x="222" y="232"/>
                  </a:lnTo>
                  <a:lnTo>
                    <a:pt x="222" y="233"/>
                  </a:lnTo>
                  <a:lnTo>
                    <a:pt x="221" y="234"/>
                  </a:lnTo>
                  <a:lnTo>
                    <a:pt x="218" y="236"/>
                  </a:lnTo>
                  <a:lnTo>
                    <a:pt x="215" y="237"/>
                  </a:lnTo>
                  <a:lnTo>
                    <a:pt x="213" y="238"/>
                  </a:lnTo>
                  <a:lnTo>
                    <a:pt x="211" y="238"/>
                  </a:lnTo>
                  <a:lnTo>
                    <a:pt x="210" y="238"/>
                  </a:lnTo>
                  <a:lnTo>
                    <a:pt x="210" y="238"/>
                  </a:lnTo>
                  <a:lnTo>
                    <a:pt x="192" y="238"/>
                  </a:lnTo>
                  <a:lnTo>
                    <a:pt x="176" y="238"/>
                  </a:lnTo>
                  <a:lnTo>
                    <a:pt x="163" y="238"/>
                  </a:lnTo>
                  <a:lnTo>
                    <a:pt x="149" y="238"/>
                  </a:lnTo>
                  <a:lnTo>
                    <a:pt x="138" y="238"/>
                  </a:lnTo>
                  <a:lnTo>
                    <a:pt x="127" y="238"/>
                  </a:lnTo>
                  <a:lnTo>
                    <a:pt x="119" y="238"/>
                  </a:lnTo>
                  <a:lnTo>
                    <a:pt x="113" y="238"/>
                  </a:lnTo>
                  <a:lnTo>
                    <a:pt x="106" y="238"/>
                  </a:lnTo>
                  <a:lnTo>
                    <a:pt x="96" y="238"/>
                  </a:lnTo>
                  <a:lnTo>
                    <a:pt x="87" y="238"/>
                  </a:lnTo>
                  <a:lnTo>
                    <a:pt x="76" y="238"/>
                  </a:lnTo>
                  <a:lnTo>
                    <a:pt x="63" y="238"/>
                  </a:lnTo>
                  <a:lnTo>
                    <a:pt x="48" y="238"/>
                  </a:lnTo>
                  <a:lnTo>
                    <a:pt x="31" y="238"/>
                  </a:lnTo>
                  <a:lnTo>
                    <a:pt x="14" y="238"/>
                  </a:lnTo>
                  <a:lnTo>
                    <a:pt x="11" y="238"/>
                  </a:lnTo>
                  <a:lnTo>
                    <a:pt x="9" y="237"/>
                  </a:lnTo>
                  <a:lnTo>
                    <a:pt x="7" y="236"/>
                  </a:lnTo>
                  <a:lnTo>
                    <a:pt x="6" y="234"/>
                  </a:lnTo>
                  <a:lnTo>
                    <a:pt x="3" y="233"/>
                  </a:lnTo>
                  <a:lnTo>
                    <a:pt x="2" y="232"/>
                  </a:lnTo>
                  <a:lnTo>
                    <a:pt x="2" y="229"/>
                  </a:lnTo>
                  <a:lnTo>
                    <a:pt x="2" y="226"/>
                  </a:lnTo>
                  <a:lnTo>
                    <a:pt x="0" y="226"/>
                  </a:lnTo>
                  <a:lnTo>
                    <a:pt x="2" y="221"/>
                  </a:lnTo>
                  <a:lnTo>
                    <a:pt x="2" y="215"/>
                  </a:lnTo>
                  <a:lnTo>
                    <a:pt x="2" y="210"/>
                  </a:lnTo>
                  <a:lnTo>
                    <a:pt x="3" y="206"/>
                  </a:lnTo>
                  <a:lnTo>
                    <a:pt x="6" y="200"/>
                  </a:lnTo>
                  <a:lnTo>
                    <a:pt x="7" y="195"/>
                  </a:lnTo>
                  <a:lnTo>
                    <a:pt x="9" y="191"/>
                  </a:lnTo>
                  <a:lnTo>
                    <a:pt x="10" y="186"/>
                  </a:lnTo>
                  <a:lnTo>
                    <a:pt x="13" y="182"/>
                  </a:lnTo>
                  <a:lnTo>
                    <a:pt x="15" y="177"/>
                  </a:lnTo>
                  <a:lnTo>
                    <a:pt x="18" y="173"/>
                  </a:lnTo>
                  <a:lnTo>
                    <a:pt x="21" y="168"/>
                  </a:lnTo>
                  <a:lnTo>
                    <a:pt x="23" y="164"/>
                  </a:lnTo>
                  <a:lnTo>
                    <a:pt x="27" y="161"/>
                  </a:lnTo>
                  <a:lnTo>
                    <a:pt x="30" y="156"/>
                  </a:lnTo>
                  <a:lnTo>
                    <a:pt x="34" y="153"/>
                  </a:lnTo>
                  <a:lnTo>
                    <a:pt x="38" y="150"/>
                  </a:lnTo>
                  <a:lnTo>
                    <a:pt x="42" y="146"/>
                  </a:lnTo>
                  <a:lnTo>
                    <a:pt x="46" y="144"/>
                  </a:lnTo>
                  <a:lnTo>
                    <a:pt x="50" y="141"/>
                  </a:lnTo>
                  <a:lnTo>
                    <a:pt x="54" y="137"/>
                  </a:lnTo>
                  <a:lnTo>
                    <a:pt x="60" y="136"/>
                  </a:lnTo>
                  <a:lnTo>
                    <a:pt x="64" y="133"/>
                  </a:lnTo>
                  <a:lnTo>
                    <a:pt x="69" y="132"/>
                  </a:lnTo>
                  <a:lnTo>
                    <a:pt x="73" y="129"/>
                  </a:lnTo>
                  <a:lnTo>
                    <a:pt x="79" y="127"/>
                  </a:lnTo>
                  <a:lnTo>
                    <a:pt x="84" y="126"/>
                  </a:lnTo>
                  <a:lnTo>
                    <a:pt x="90" y="125"/>
                  </a:lnTo>
                  <a:lnTo>
                    <a:pt x="95" y="123"/>
                  </a:lnTo>
                  <a:lnTo>
                    <a:pt x="102" y="123"/>
                  </a:lnTo>
                  <a:lnTo>
                    <a:pt x="107" y="123"/>
                  </a:lnTo>
                  <a:lnTo>
                    <a:pt x="113" y="123"/>
                  </a:lnTo>
                  <a:lnTo>
                    <a:pt x="113" y="123"/>
                  </a:lnTo>
                  <a:close/>
                  <a:moveTo>
                    <a:pt x="138" y="34"/>
                  </a:moveTo>
                  <a:lnTo>
                    <a:pt x="136" y="31"/>
                  </a:lnTo>
                  <a:lnTo>
                    <a:pt x="133" y="30"/>
                  </a:lnTo>
                  <a:lnTo>
                    <a:pt x="130" y="29"/>
                  </a:lnTo>
                  <a:lnTo>
                    <a:pt x="126" y="27"/>
                  </a:lnTo>
                  <a:lnTo>
                    <a:pt x="123" y="26"/>
                  </a:lnTo>
                  <a:lnTo>
                    <a:pt x="119" y="25"/>
                  </a:lnTo>
                  <a:lnTo>
                    <a:pt x="117" y="25"/>
                  </a:lnTo>
                  <a:lnTo>
                    <a:pt x="113" y="25"/>
                  </a:lnTo>
                  <a:lnTo>
                    <a:pt x="109" y="25"/>
                  </a:lnTo>
                  <a:lnTo>
                    <a:pt x="104" y="25"/>
                  </a:lnTo>
                  <a:lnTo>
                    <a:pt x="102" y="26"/>
                  </a:lnTo>
                  <a:lnTo>
                    <a:pt x="98" y="27"/>
                  </a:lnTo>
                  <a:lnTo>
                    <a:pt x="95" y="29"/>
                  </a:lnTo>
                  <a:lnTo>
                    <a:pt x="92" y="30"/>
                  </a:lnTo>
                  <a:lnTo>
                    <a:pt x="90" y="31"/>
                  </a:lnTo>
                  <a:lnTo>
                    <a:pt x="87" y="34"/>
                  </a:lnTo>
                  <a:lnTo>
                    <a:pt x="84" y="37"/>
                  </a:lnTo>
                  <a:lnTo>
                    <a:pt x="83" y="40"/>
                  </a:lnTo>
                  <a:lnTo>
                    <a:pt x="80" y="42"/>
                  </a:lnTo>
                  <a:lnTo>
                    <a:pt x="79" y="45"/>
                  </a:lnTo>
                  <a:lnTo>
                    <a:pt x="77" y="48"/>
                  </a:lnTo>
                  <a:lnTo>
                    <a:pt x="76" y="52"/>
                  </a:lnTo>
                  <a:lnTo>
                    <a:pt x="76" y="54"/>
                  </a:lnTo>
                  <a:lnTo>
                    <a:pt x="76" y="58"/>
                  </a:lnTo>
                  <a:lnTo>
                    <a:pt x="76" y="61"/>
                  </a:lnTo>
                  <a:lnTo>
                    <a:pt x="76" y="65"/>
                  </a:lnTo>
                  <a:lnTo>
                    <a:pt x="77" y="68"/>
                  </a:lnTo>
                  <a:lnTo>
                    <a:pt x="79" y="71"/>
                  </a:lnTo>
                  <a:lnTo>
                    <a:pt x="80" y="75"/>
                  </a:lnTo>
                  <a:lnTo>
                    <a:pt x="83" y="77"/>
                  </a:lnTo>
                  <a:lnTo>
                    <a:pt x="84" y="80"/>
                  </a:lnTo>
                  <a:lnTo>
                    <a:pt x="87" y="81"/>
                  </a:lnTo>
                  <a:lnTo>
                    <a:pt x="90" y="84"/>
                  </a:lnTo>
                  <a:lnTo>
                    <a:pt x="92" y="87"/>
                  </a:lnTo>
                  <a:lnTo>
                    <a:pt x="95" y="88"/>
                  </a:lnTo>
                  <a:lnTo>
                    <a:pt x="98" y="90"/>
                  </a:lnTo>
                  <a:lnTo>
                    <a:pt x="102" y="91"/>
                  </a:lnTo>
                  <a:lnTo>
                    <a:pt x="104" y="91"/>
                  </a:lnTo>
                  <a:lnTo>
                    <a:pt x="109" y="92"/>
                  </a:lnTo>
                  <a:lnTo>
                    <a:pt x="113" y="92"/>
                  </a:lnTo>
                  <a:lnTo>
                    <a:pt x="117" y="92"/>
                  </a:lnTo>
                  <a:lnTo>
                    <a:pt x="119" y="91"/>
                  </a:lnTo>
                  <a:lnTo>
                    <a:pt x="123" y="91"/>
                  </a:lnTo>
                  <a:lnTo>
                    <a:pt x="126" y="90"/>
                  </a:lnTo>
                  <a:lnTo>
                    <a:pt x="130" y="88"/>
                  </a:lnTo>
                  <a:lnTo>
                    <a:pt x="133" y="87"/>
                  </a:lnTo>
                  <a:lnTo>
                    <a:pt x="136" y="84"/>
                  </a:lnTo>
                  <a:lnTo>
                    <a:pt x="138" y="81"/>
                  </a:lnTo>
                  <a:lnTo>
                    <a:pt x="141" y="80"/>
                  </a:lnTo>
                  <a:lnTo>
                    <a:pt x="142" y="77"/>
                  </a:lnTo>
                  <a:lnTo>
                    <a:pt x="145" y="75"/>
                  </a:lnTo>
                  <a:lnTo>
                    <a:pt x="146" y="71"/>
                  </a:lnTo>
                  <a:lnTo>
                    <a:pt x="148" y="68"/>
                  </a:lnTo>
                  <a:lnTo>
                    <a:pt x="148" y="65"/>
                  </a:lnTo>
                  <a:lnTo>
                    <a:pt x="149" y="61"/>
                  </a:lnTo>
                  <a:lnTo>
                    <a:pt x="149" y="58"/>
                  </a:lnTo>
                  <a:lnTo>
                    <a:pt x="149" y="54"/>
                  </a:lnTo>
                  <a:lnTo>
                    <a:pt x="148" y="52"/>
                  </a:lnTo>
                  <a:lnTo>
                    <a:pt x="148" y="48"/>
                  </a:lnTo>
                  <a:lnTo>
                    <a:pt x="146" y="45"/>
                  </a:lnTo>
                  <a:lnTo>
                    <a:pt x="145" y="42"/>
                  </a:lnTo>
                  <a:lnTo>
                    <a:pt x="142" y="40"/>
                  </a:lnTo>
                  <a:lnTo>
                    <a:pt x="141" y="37"/>
                  </a:lnTo>
                  <a:lnTo>
                    <a:pt x="138" y="34"/>
                  </a:lnTo>
                  <a:lnTo>
                    <a:pt x="138" y="34"/>
                  </a:lnTo>
                  <a:close/>
                  <a:moveTo>
                    <a:pt x="113" y="0"/>
                  </a:moveTo>
                  <a:lnTo>
                    <a:pt x="118" y="0"/>
                  </a:lnTo>
                  <a:lnTo>
                    <a:pt x="125" y="2"/>
                  </a:lnTo>
                  <a:lnTo>
                    <a:pt x="130" y="3"/>
                  </a:lnTo>
                  <a:lnTo>
                    <a:pt x="137" y="4"/>
                  </a:lnTo>
                  <a:lnTo>
                    <a:pt x="142" y="7"/>
                  </a:lnTo>
                  <a:lnTo>
                    <a:pt x="148" y="11"/>
                  </a:lnTo>
                  <a:lnTo>
                    <a:pt x="152" y="14"/>
                  </a:lnTo>
                  <a:lnTo>
                    <a:pt x="156" y="17"/>
                  </a:lnTo>
                  <a:lnTo>
                    <a:pt x="160" y="22"/>
                  </a:lnTo>
                  <a:lnTo>
                    <a:pt x="164" y="26"/>
                  </a:lnTo>
                  <a:lnTo>
                    <a:pt x="167" y="30"/>
                  </a:lnTo>
                  <a:lnTo>
                    <a:pt x="169" y="35"/>
                  </a:lnTo>
                  <a:lnTo>
                    <a:pt x="172" y="41"/>
                  </a:lnTo>
                  <a:lnTo>
                    <a:pt x="173" y="46"/>
                  </a:lnTo>
                  <a:lnTo>
                    <a:pt x="173" y="52"/>
                  </a:lnTo>
                  <a:lnTo>
                    <a:pt x="175" y="58"/>
                  </a:lnTo>
                  <a:lnTo>
                    <a:pt x="173" y="64"/>
                  </a:lnTo>
                  <a:lnTo>
                    <a:pt x="173" y="69"/>
                  </a:lnTo>
                  <a:lnTo>
                    <a:pt x="172" y="75"/>
                  </a:lnTo>
                  <a:lnTo>
                    <a:pt x="169" y="80"/>
                  </a:lnTo>
                  <a:lnTo>
                    <a:pt x="167" y="86"/>
                  </a:lnTo>
                  <a:lnTo>
                    <a:pt x="164" y="90"/>
                  </a:lnTo>
                  <a:lnTo>
                    <a:pt x="160" y="95"/>
                  </a:lnTo>
                  <a:lnTo>
                    <a:pt x="156" y="99"/>
                  </a:lnTo>
                  <a:lnTo>
                    <a:pt x="152" y="102"/>
                  </a:lnTo>
                  <a:lnTo>
                    <a:pt x="148" y="106"/>
                  </a:lnTo>
                  <a:lnTo>
                    <a:pt x="142" y="109"/>
                  </a:lnTo>
                  <a:lnTo>
                    <a:pt x="137" y="111"/>
                  </a:lnTo>
                  <a:lnTo>
                    <a:pt x="130" y="113"/>
                  </a:lnTo>
                  <a:lnTo>
                    <a:pt x="125" y="114"/>
                  </a:lnTo>
                  <a:lnTo>
                    <a:pt x="118" y="115"/>
                  </a:lnTo>
                  <a:lnTo>
                    <a:pt x="113" y="115"/>
                  </a:lnTo>
                  <a:lnTo>
                    <a:pt x="106" y="115"/>
                  </a:lnTo>
                  <a:lnTo>
                    <a:pt x="100" y="114"/>
                  </a:lnTo>
                  <a:lnTo>
                    <a:pt x="94" y="113"/>
                  </a:lnTo>
                  <a:lnTo>
                    <a:pt x="88" y="111"/>
                  </a:lnTo>
                  <a:lnTo>
                    <a:pt x="83" y="109"/>
                  </a:lnTo>
                  <a:lnTo>
                    <a:pt x="77" y="106"/>
                  </a:lnTo>
                  <a:lnTo>
                    <a:pt x="73" y="102"/>
                  </a:lnTo>
                  <a:lnTo>
                    <a:pt x="68" y="99"/>
                  </a:lnTo>
                  <a:lnTo>
                    <a:pt x="65" y="95"/>
                  </a:lnTo>
                  <a:lnTo>
                    <a:pt x="61" y="90"/>
                  </a:lnTo>
                  <a:lnTo>
                    <a:pt x="57" y="86"/>
                  </a:lnTo>
                  <a:lnTo>
                    <a:pt x="56" y="80"/>
                  </a:lnTo>
                  <a:lnTo>
                    <a:pt x="53" y="75"/>
                  </a:lnTo>
                  <a:lnTo>
                    <a:pt x="52" y="69"/>
                  </a:lnTo>
                  <a:lnTo>
                    <a:pt x="52" y="64"/>
                  </a:lnTo>
                  <a:lnTo>
                    <a:pt x="50" y="58"/>
                  </a:lnTo>
                  <a:lnTo>
                    <a:pt x="52" y="52"/>
                  </a:lnTo>
                  <a:lnTo>
                    <a:pt x="52" y="46"/>
                  </a:lnTo>
                  <a:lnTo>
                    <a:pt x="53" y="41"/>
                  </a:lnTo>
                  <a:lnTo>
                    <a:pt x="56" y="35"/>
                  </a:lnTo>
                  <a:lnTo>
                    <a:pt x="57" y="30"/>
                  </a:lnTo>
                  <a:lnTo>
                    <a:pt x="61" y="26"/>
                  </a:lnTo>
                  <a:lnTo>
                    <a:pt x="65" y="22"/>
                  </a:lnTo>
                  <a:lnTo>
                    <a:pt x="68" y="17"/>
                  </a:lnTo>
                  <a:lnTo>
                    <a:pt x="73" y="14"/>
                  </a:lnTo>
                  <a:lnTo>
                    <a:pt x="77" y="11"/>
                  </a:lnTo>
                  <a:lnTo>
                    <a:pt x="83" y="7"/>
                  </a:lnTo>
                  <a:lnTo>
                    <a:pt x="88" y="4"/>
                  </a:lnTo>
                  <a:lnTo>
                    <a:pt x="94" y="3"/>
                  </a:lnTo>
                  <a:lnTo>
                    <a:pt x="100" y="2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4710113" y="2555875"/>
              <a:ext cx="354013" cy="377825"/>
            </a:xfrm>
            <a:custGeom>
              <a:avLst/>
              <a:gdLst>
                <a:gd name="T0" fmla="*/ 145 w 223"/>
                <a:gd name="T1" fmla="*/ 153 h 238"/>
                <a:gd name="T2" fmla="*/ 103 w 223"/>
                <a:gd name="T3" fmla="*/ 146 h 238"/>
                <a:gd name="T4" fmla="*/ 64 w 223"/>
                <a:gd name="T5" fmla="*/ 160 h 238"/>
                <a:gd name="T6" fmla="*/ 39 w 223"/>
                <a:gd name="T7" fmla="*/ 184 h 238"/>
                <a:gd name="T8" fmla="*/ 27 w 223"/>
                <a:gd name="T9" fmla="*/ 215 h 238"/>
                <a:gd name="T10" fmla="*/ 74 w 223"/>
                <a:gd name="T11" fmla="*/ 215 h 238"/>
                <a:gd name="T12" fmla="*/ 138 w 223"/>
                <a:gd name="T13" fmla="*/ 215 h 238"/>
                <a:gd name="T14" fmla="*/ 188 w 223"/>
                <a:gd name="T15" fmla="*/ 215 h 238"/>
                <a:gd name="T16" fmla="*/ 188 w 223"/>
                <a:gd name="T17" fmla="*/ 190 h 238"/>
                <a:gd name="T18" fmla="*/ 172 w 223"/>
                <a:gd name="T19" fmla="*/ 169 h 238"/>
                <a:gd name="T20" fmla="*/ 134 w 223"/>
                <a:gd name="T21" fmla="*/ 125 h 238"/>
                <a:gd name="T22" fmla="*/ 160 w 223"/>
                <a:gd name="T23" fmla="*/ 133 h 238"/>
                <a:gd name="T24" fmla="*/ 182 w 223"/>
                <a:gd name="T25" fmla="*/ 146 h 238"/>
                <a:gd name="T26" fmla="*/ 201 w 223"/>
                <a:gd name="T27" fmla="*/ 164 h 238"/>
                <a:gd name="T28" fmla="*/ 214 w 223"/>
                <a:gd name="T29" fmla="*/ 186 h 238"/>
                <a:gd name="T30" fmla="*/ 222 w 223"/>
                <a:gd name="T31" fmla="*/ 210 h 238"/>
                <a:gd name="T32" fmla="*/ 222 w 223"/>
                <a:gd name="T33" fmla="*/ 232 h 238"/>
                <a:gd name="T34" fmla="*/ 212 w 223"/>
                <a:gd name="T35" fmla="*/ 238 h 238"/>
                <a:gd name="T36" fmla="*/ 176 w 223"/>
                <a:gd name="T37" fmla="*/ 238 h 238"/>
                <a:gd name="T38" fmla="*/ 119 w 223"/>
                <a:gd name="T39" fmla="*/ 238 h 238"/>
                <a:gd name="T40" fmla="*/ 74 w 223"/>
                <a:gd name="T41" fmla="*/ 238 h 238"/>
                <a:gd name="T42" fmla="*/ 11 w 223"/>
                <a:gd name="T43" fmla="*/ 238 h 238"/>
                <a:gd name="T44" fmla="*/ 1 w 223"/>
                <a:gd name="T45" fmla="*/ 232 h 238"/>
                <a:gd name="T46" fmla="*/ 1 w 223"/>
                <a:gd name="T47" fmla="*/ 215 h 238"/>
                <a:gd name="T48" fmla="*/ 7 w 223"/>
                <a:gd name="T49" fmla="*/ 191 h 238"/>
                <a:gd name="T50" fmla="*/ 19 w 223"/>
                <a:gd name="T51" fmla="*/ 168 h 238"/>
                <a:gd name="T52" fmla="*/ 38 w 223"/>
                <a:gd name="T53" fmla="*/ 150 h 238"/>
                <a:gd name="T54" fmla="*/ 58 w 223"/>
                <a:gd name="T55" fmla="*/ 136 h 238"/>
                <a:gd name="T56" fmla="*/ 84 w 223"/>
                <a:gd name="T57" fmla="*/ 126 h 238"/>
                <a:gd name="T58" fmla="*/ 112 w 223"/>
                <a:gd name="T59" fmla="*/ 123 h 238"/>
                <a:gd name="T60" fmla="*/ 128 w 223"/>
                <a:gd name="T61" fmla="*/ 29 h 238"/>
                <a:gd name="T62" fmla="*/ 112 w 223"/>
                <a:gd name="T63" fmla="*/ 25 h 238"/>
                <a:gd name="T64" fmla="*/ 95 w 223"/>
                <a:gd name="T65" fmla="*/ 29 h 238"/>
                <a:gd name="T66" fmla="*/ 83 w 223"/>
                <a:gd name="T67" fmla="*/ 40 h 238"/>
                <a:gd name="T68" fmla="*/ 76 w 223"/>
                <a:gd name="T69" fmla="*/ 54 h 238"/>
                <a:gd name="T70" fmla="*/ 78 w 223"/>
                <a:gd name="T71" fmla="*/ 71 h 238"/>
                <a:gd name="T72" fmla="*/ 88 w 223"/>
                <a:gd name="T73" fmla="*/ 84 h 238"/>
                <a:gd name="T74" fmla="*/ 104 w 223"/>
                <a:gd name="T75" fmla="*/ 91 h 238"/>
                <a:gd name="T76" fmla="*/ 123 w 223"/>
                <a:gd name="T77" fmla="*/ 91 h 238"/>
                <a:gd name="T78" fmla="*/ 138 w 223"/>
                <a:gd name="T79" fmla="*/ 81 h 238"/>
                <a:gd name="T80" fmla="*/ 146 w 223"/>
                <a:gd name="T81" fmla="*/ 68 h 238"/>
                <a:gd name="T82" fmla="*/ 147 w 223"/>
                <a:gd name="T83" fmla="*/ 52 h 238"/>
                <a:gd name="T84" fmla="*/ 139 w 223"/>
                <a:gd name="T85" fmla="*/ 37 h 238"/>
                <a:gd name="T86" fmla="*/ 124 w 223"/>
                <a:gd name="T87" fmla="*/ 2 h 238"/>
                <a:gd name="T88" fmla="*/ 151 w 223"/>
                <a:gd name="T89" fmla="*/ 14 h 238"/>
                <a:gd name="T90" fmla="*/ 169 w 223"/>
                <a:gd name="T91" fmla="*/ 35 h 238"/>
                <a:gd name="T92" fmla="*/ 173 w 223"/>
                <a:gd name="T93" fmla="*/ 64 h 238"/>
                <a:gd name="T94" fmla="*/ 162 w 223"/>
                <a:gd name="T95" fmla="*/ 90 h 238"/>
                <a:gd name="T96" fmla="*/ 141 w 223"/>
                <a:gd name="T97" fmla="*/ 109 h 238"/>
                <a:gd name="T98" fmla="*/ 112 w 223"/>
                <a:gd name="T99" fmla="*/ 115 h 238"/>
                <a:gd name="T100" fmla="*/ 83 w 223"/>
                <a:gd name="T101" fmla="*/ 109 h 238"/>
                <a:gd name="T102" fmla="*/ 61 w 223"/>
                <a:gd name="T103" fmla="*/ 90 h 238"/>
                <a:gd name="T104" fmla="*/ 50 w 223"/>
                <a:gd name="T105" fmla="*/ 64 h 238"/>
                <a:gd name="T106" fmla="*/ 54 w 223"/>
                <a:gd name="T107" fmla="*/ 35 h 238"/>
                <a:gd name="T108" fmla="*/ 73 w 223"/>
                <a:gd name="T109" fmla="*/ 14 h 238"/>
                <a:gd name="T110" fmla="*/ 99 w 223"/>
                <a:gd name="T111" fmla="*/ 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3" h="238">
                  <a:moveTo>
                    <a:pt x="172" y="169"/>
                  </a:moveTo>
                  <a:lnTo>
                    <a:pt x="166" y="165"/>
                  </a:lnTo>
                  <a:lnTo>
                    <a:pt x="160" y="160"/>
                  </a:lnTo>
                  <a:lnTo>
                    <a:pt x="151" y="156"/>
                  </a:lnTo>
                  <a:lnTo>
                    <a:pt x="145" y="153"/>
                  </a:lnTo>
                  <a:lnTo>
                    <a:pt x="137" y="150"/>
                  </a:lnTo>
                  <a:lnTo>
                    <a:pt x="128" y="148"/>
                  </a:lnTo>
                  <a:lnTo>
                    <a:pt x="120" y="146"/>
                  </a:lnTo>
                  <a:lnTo>
                    <a:pt x="112" y="146"/>
                  </a:lnTo>
                  <a:lnTo>
                    <a:pt x="103" y="146"/>
                  </a:lnTo>
                  <a:lnTo>
                    <a:pt x="95" y="148"/>
                  </a:lnTo>
                  <a:lnTo>
                    <a:pt x="87" y="150"/>
                  </a:lnTo>
                  <a:lnTo>
                    <a:pt x="78" y="153"/>
                  </a:lnTo>
                  <a:lnTo>
                    <a:pt x="72" y="156"/>
                  </a:lnTo>
                  <a:lnTo>
                    <a:pt x="64" y="160"/>
                  </a:lnTo>
                  <a:lnTo>
                    <a:pt x="57" y="165"/>
                  </a:lnTo>
                  <a:lnTo>
                    <a:pt x="51" y="169"/>
                  </a:lnTo>
                  <a:lnTo>
                    <a:pt x="46" y="175"/>
                  </a:lnTo>
                  <a:lnTo>
                    <a:pt x="42" y="179"/>
                  </a:lnTo>
                  <a:lnTo>
                    <a:pt x="39" y="184"/>
                  </a:lnTo>
                  <a:lnTo>
                    <a:pt x="35" y="190"/>
                  </a:lnTo>
                  <a:lnTo>
                    <a:pt x="33" y="196"/>
                  </a:lnTo>
                  <a:lnTo>
                    <a:pt x="30" y="202"/>
                  </a:lnTo>
                  <a:lnTo>
                    <a:pt x="28" y="209"/>
                  </a:lnTo>
                  <a:lnTo>
                    <a:pt x="27" y="215"/>
                  </a:lnTo>
                  <a:lnTo>
                    <a:pt x="35" y="215"/>
                  </a:lnTo>
                  <a:lnTo>
                    <a:pt x="43" y="215"/>
                  </a:lnTo>
                  <a:lnTo>
                    <a:pt x="53" y="215"/>
                  </a:lnTo>
                  <a:lnTo>
                    <a:pt x="64" y="215"/>
                  </a:lnTo>
                  <a:lnTo>
                    <a:pt x="74" y="215"/>
                  </a:lnTo>
                  <a:lnTo>
                    <a:pt x="87" y="215"/>
                  </a:lnTo>
                  <a:lnTo>
                    <a:pt x="99" y="215"/>
                  </a:lnTo>
                  <a:lnTo>
                    <a:pt x="112" y="215"/>
                  </a:lnTo>
                  <a:lnTo>
                    <a:pt x="126" y="215"/>
                  </a:lnTo>
                  <a:lnTo>
                    <a:pt x="138" y="215"/>
                  </a:lnTo>
                  <a:lnTo>
                    <a:pt x="149" y="215"/>
                  </a:lnTo>
                  <a:lnTo>
                    <a:pt x="160" y="215"/>
                  </a:lnTo>
                  <a:lnTo>
                    <a:pt x="170" y="215"/>
                  </a:lnTo>
                  <a:lnTo>
                    <a:pt x="180" y="215"/>
                  </a:lnTo>
                  <a:lnTo>
                    <a:pt x="188" y="215"/>
                  </a:lnTo>
                  <a:lnTo>
                    <a:pt x="196" y="215"/>
                  </a:lnTo>
                  <a:lnTo>
                    <a:pt x="195" y="209"/>
                  </a:lnTo>
                  <a:lnTo>
                    <a:pt x="193" y="202"/>
                  </a:lnTo>
                  <a:lnTo>
                    <a:pt x="191" y="196"/>
                  </a:lnTo>
                  <a:lnTo>
                    <a:pt x="188" y="190"/>
                  </a:lnTo>
                  <a:lnTo>
                    <a:pt x="184" y="184"/>
                  </a:lnTo>
                  <a:lnTo>
                    <a:pt x="181" y="179"/>
                  </a:lnTo>
                  <a:lnTo>
                    <a:pt x="177" y="175"/>
                  </a:lnTo>
                  <a:lnTo>
                    <a:pt x="172" y="169"/>
                  </a:lnTo>
                  <a:lnTo>
                    <a:pt x="172" y="169"/>
                  </a:lnTo>
                  <a:close/>
                  <a:moveTo>
                    <a:pt x="112" y="123"/>
                  </a:moveTo>
                  <a:lnTo>
                    <a:pt x="118" y="123"/>
                  </a:lnTo>
                  <a:lnTo>
                    <a:pt x="123" y="123"/>
                  </a:lnTo>
                  <a:lnTo>
                    <a:pt x="128" y="123"/>
                  </a:lnTo>
                  <a:lnTo>
                    <a:pt x="134" y="125"/>
                  </a:lnTo>
                  <a:lnTo>
                    <a:pt x="139" y="126"/>
                  </a:lnTo>
                  <a:lnTo>
                    <a:pt x="145" y="127"/>
                  </a:lnTo>
                  <a:lnTo>
                    <a:pt x="150" y="129"/>
                  </a:lnTo>
                  <a:lnTo>
                    <a:pt x="155" y="132"/>
                  </a:lnTo>
                  <a:lnTo>
                    <a:pt x="160" y="133"/>
                  </a:lnTo>
                  <a:lnTo>
                    <a:pt x="165" y="136"/>
                  </a:lnTo>
                  <a:lnTo>
                    <a:pt x="169" y="137"/>
                  </a:lnTo>
                  <a:lnTo>
                    <a:pt x="173" y="141"/>
                  </a:lnTo>
                  <a:lnTo>
                    <a:pt x="178" y="144"/>
                  </a:lnTo>
                  <a:lnTo>
                    <a:pt x="182" y="146"/>
                  </a:lnTo>
                  <a:lnTo>
                    <a:pt x="187" y="150"/>
                  </a:lnTo>
                  <a:lnTo>
                    <a:pt x="191" y="153"/>
                  </a:lnTo>
                  <a:lnTo>
                    <a:pt x="193" y="156"/>
                  </a:lnTo>
                  <a:lnTo>
                    <a:pt x="197" y="161"/>
                  </a:lnTo>
                  <a:lnTo>
                    <a:pt x="201" y="164"/>
                  </a:lnTo>
                  <a:lnTo>
                    <a:pt x="204" y="168"/>
                  </a:lnTo>
                  <a:lnTo>
                    <a:pt x="207" y="173"/>
                  </a:lnTo>
                  <a:lnTo>
                    <a:pt x="210" y="177"/>
                  </a:lnTo>
                  <a:lnTo>
                    <a:pt x="212" y="182"/>
                  </a:lnTo>
                  <a:lnTo>
                    <a:pt x="214" y="186"/>
                  </a:lnTo>
                  <a:lnTo>
                    <a:pt x="216" y="191"/>
                  </a:lnTo>
                  <a:lnTo>
                    <a:pt x="218" y="195"/>
                  </a:lnTo>
                  <a:lnTo>
                    <a:pt x="219" y="200"/>
                  </a:lnTo>
                  <a:lnTo>
                    <a:pt x="220" y="206"/>
                  </a:lnTo>
                  <a:lnTo>
                    <a:pt x="222" y="210"/>
                  </a:lnTo>
                  <a:lnTo>
                    <a:pt x="222" y="215"/>
                  </a:lnTo>
                  <a:lnTo>
                    <a:pt x="223" y="221"/>
                  </a:lnTo>
                  <a:lnTo>
                    <a:pt x="223" y="226"/>
                  </a:lnTo>
                  <a:lnTo>
                    <a:pt x="222" y="229"/>
                  </a:lnTo>
                  <a:lnTo>
                    <a:pt x="222" y="232"/>
                  </a:lnTo>
                  <a:lnTo>
                    <a:pt x="220" y="233"/>
                  </a:lnTo>
                  <a:lnTo>
                    <a:pt x="219" y="234"/>
                  </a:lnTo>
                  <a:lnTo>
                    <a:pt x="218" y="236"/>
                  </a:lnTo>
                  <a:lnTo>
                    <a:pt x="215" y="237"/>
                  </a:lnTo>
                  <a:lnTo>
                    <a:pt x="212" y="238"/>
                  </a:lnTo>
                  <a:lnTo>
                    <a:pt x="210" y="238"/>
                  </a:lnTo>
                  <a:lnTo>
                    <a:pt x="210" y="238"/>
                  </a:lnTo>
                  <a:lnTo>
                    <a:pt x="210" y="238"/>
                  </a:lnTo>
                  <a:lnTo>
                    <a:pt x="192" y="238"/>
                  </a:lnTo>
                  <a:lnTo>
                    <a:pt x="176" y="238"/>
                  </a:lnTo>
                  <a:lnTo>
                    <a:pt x="161" y="238"/>
                  </a:lnTo>
                  <a:lnTo>
                    <a:pt x="149" y="238"/>
                  </a:lnTo>
                  <a:lnTo>
                    <a:pt x="137" y="238"/>
                  </a:lnTo>
                  <a:lnTo>
                    <a:pt x="127" y="238"/>
                  </a:lnTo>
                  <a:lnTo>
                    <a:pt x="119" y="238"/>
                  </a:lnTo>
                  <a:lnTo>
                    <a:pt x="112" y="238"/>
                  </a:lnTo>
                  <a:lnTo>
                    <a:pt x="104" y="238"/>
                  </a:lnTo>
                  <a:lnTo>
                    <a:pt x="96" y="238"/>
                  </a:lnTo>
                  <a:lnTo>
                    <a:pt x="87" y="238"/>
                  </a:lnTo>
                  <a:lnTo>
                    <a:pt x="74" y="238"/>
                  </a:lnTo>
                  <a:lnTo>
                    <a:pt x="62" y="238"/>
                  </a:lnTo>
                  <a:lnTo>
                    <a:pt x="47" y="238"/>
                  </a:lnTo>
                  <a:lnTo>
                    <a:pt x="31" y="238"/>
                  </a:lnTo>
                  <a:lnTo>
                    <a:pt x="14" y="238"/>
                  </a:lnTo>
                  <a:lnTo>
                    <a:pt x="11" y="238"/>
                  </a:lnTo>
                  <a:lnTo>
                    <a:pt x="8" y="237"/>
                  </a:lnTo>
                  <a:lnTo>
                    <a:pt x="7" y="236"/>
                  </a:lnTo>
                  <a:lnTo>
                    <a:pt x="4" y="234"/>
                  </a:lnTo>
                  <a:lnTo>
                    <a:pt x="3" y="233"/>
                  </a:lnTo>
                  <a:lnTo>
                    <a:pt x="1" y="232"/>
                  </a:lnTo>
                  <a:lnTo>
                    <a:pt x="1" y="22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1" y="221"/>
                  </a:lnTo>
                  <a:lnTo>
                    <a:pt x="1" y="215"/>
                  </a:lnTo>
                  <a:lnTo>
                    <a:pt x="1" y="210"/>
                  </a:lnTo>
                  <a:lnTo>
                    <a:pt x="3" y="206"/>
                  </a:lnTo>
                  <a:lnTo>
                    <a:pt x="4" y="200"/>
                  </a:lnTo>
                  <a:lnTo>
                    <a:pt x="5" y="195"/>
                  </a:lnTo>
                  <a:lnTo>
                    <a:pt x="7" y="191"/>
                  </a:lnTo>
                  <a:lnTo>
                    <a:pt x="10" y="186"/>
                  </a:lnTo>
                  <a:lnTo>
                    <a:pt x="12" y="182"/>
                  </a:lnTo>
                  <a:lnTo>
                    <a:pt x="15" y="177"/>
                  </a:lnTo>
                  <a:lnTo>
                    <a:pt x="16" y="173"/>
                  </a:lnTo>
                  <a:lnTo>
                    <a:pt x="19" y="168"/>
                  </a:lnTo>
                  <a:lnTo>
                    <a:pt x="22" y="164"/>
                  </a:lnTo>
                  <a:lnTo>
                    <a:pt x="26" y="161"/>
                  </a:lnTo>
                  <a:lnTo>
                    <a:pt x="30" y="156"/>
                  </a:lnTo>
                  <a:lnTo>
                    <a:pt x="33" y="153"/>
                  </a:lnTo>
                  <a:lnTo>
                    <a:pt x="38" y="150"/>
                  </a:lnTo>
                  <a:lnTo>
                    <a:pt x="41" y="146"/>
                  </a:lnTo>
                  <a:lnTo>
                    <a:pt x="45" y="144"/>
                  </a:lnTo>
                  <a:lnTo>
                    <a:pt x="50" y="141"/>
                  </a:lnTo>
                  <a:lnTo>
                    <a:pt x="54" y="137"/>
                  </a:lnTo>
                  <a:lnTo>
                    <a:pt x="58" y="136"/>
                  </a:lnTo>
                  <a:lnTo>
                    <a:pt x="64" y="133"/>
                  </a:lnTo>
                  <a:lnTo>
                    <a:pt x="69" y="132"/>
                  </a:lnTo>
                  <a:lnTo>
                    <a:pt x="73" y="129"/>
                  </a:lnTo>
                  <a:lnTo>
                    <a:pt x="78" y="127"/>
                  </a:lnTo>
                  <a:lnTo>
                    <a:pt x="84" y="126"/>
                  </a:lnTo>
                  <a:lnTo>
                    <a:pt x="89" y="125"/>
                  </a:lnTo>
                  <a:lnTo>
                    <a:pt x="95" y="123"/>
                  </a:lnTo>
                  <a:lnTo>
                    <a:pt x="100" y="123"/>
                  </a:lnTo>
                  <a:lnTo>
                    <a:pt x="105" y="123"/>
                  </a:lnTo>
                  <a:lnTo>
                    <a:pt x="112" y="123"/>
                  </a:lnTo>
                  <a:lnTo>
                    <a:pt x="112" y="123"/>
                  </a:lnTo>
                  <a:close/>
                  <a:moveTo>
                    <a:pt x="138" y="34"/>
                  </a:moveTo>
                  <a:lnTo>
                    <a:pt x="135" y="31"/>
                  </a:lnTo>
                  <a:lnTo>
                    <a:pt x="132" y="30"/>
                  </a:lnTo>
                  <a:lnTo>
                    <a:pt x="128" y="29"/>
                  </a:lnTo>
                  <a:lnTo>
                    <a:pt x="126" y="27"/>
                  </a:lnTo>
                  <a:lnTo>
                    <a:pt x="123" y="26"/>
                  </a:lnTo>
                  <a:lnTo>
                    <a:pt x="119" y="25"/>
                  </a:lnTo>
                  <a:lnTo>
                    <a:pt x="115" y="25"/>
                  </a:lnTo>
                  <a:lnTo>
                    <a:pt x="112" y="25"/>
                  </a:lnTo>
                  <a:lnTo>
                    <a:pt x="108" y="25"/>
                  </a:lnTo>
                  <a:lnTo>
                    <a:pt x="104" y="25"/>
                  </a:lnTo>
                  <a:lnTo>
                    <a:pt x="101" y="26"/>
                  </a:lnTo>
                  <a:lnTo>
                    <a:pt x="97" y="27"/>
                  </a:lnTo>
                  <a:lnTo>
                    <a:pt x="95" y="29"/>
                  </a:lnTo>
                  <a:lnTo>
                    <a:pt x="92" y="30"/>
                  </a:lnTo>
                  <a:lnTo>
                    <a:pt x="88" y="31"/>
                  </a:lnTo>
                  <a:lnTo>
                    <a:pt x="87" y="34"/>
                  </a:lnTo>
                  <a:lnTo>
                    <a:pt x="84" y="37"/>
                  </a:lnTo>
                  <a:lnTo>
                    <a:pt x="83" y="40"/>
                  </a:lnTo>
                  <a:lnTo>
                    <a:pt x="80" y="42"/>
                  </a:lnTo>
                  <a:lnTo>
                    <a:pt x="78" y="45"/>
                  </a:lnTo>
                  <a:lnTo>
                    <a:pt x="77" y="48"/>
                  </a:lnTo>
                  <a:lnTo>
                    <a:pt x="76" y="52"/>
                  </a:lnTo>
                  <a:lnTo>
                    <a:pt x="76" y="54"/>
                  </a:lnTo>
                  <a:lnTo>
                    <a:pt x="76" y="58"/>
                  </a:lnTo>
                  <a:lnTo>
                    <a:pt x="76" y="61"/>
                  </a:lnTo>
                  <a:lnTo>
                    <a:pt x="76" y="65"/>
                  </a:lnTo>
                  <a:lnTo>
                    <a:pt x="77" y="68"/>
                  </a:lnTo>
                  <a:lnTo>
                    <a:pt x="78" y="71"/>
                  </a:lnTo>
                  <a:lnTo>
                    <a:pt x="80" y="75"/>
                  </a:lnTo>
                  <a:lnTo>
                    <a:pt x="83" y="77"/>
                  </a:lnTo>
                  <a:lnTo>
                    <a:pt x="84" y="80"/>
                  </a:lnTo>
                  <a:lnTo>
                    <a:pt x="87" y="81"/>
                  </a:lnTo>
                  <a:lnTo>
                    <a:pt x="88" y="84"/>
                  </a:lnTo>
                  <a:lnTo>
                    <a:pt x="92" y="87"/>
                  </a:lnTo>
                  <a:lnTo>
                    <a:pt x="95" y="88"/>
                  </a:lnTo>
                  <a:lnTo>
                    <a:pt x="97" y="90"/>
                  </a:lnTo>
                  <a:lnTo>
                    <a:pt x="101" y="91"/>
                  </a:lnTo>
                  <a:lnTo>
                    <a:pt x="104" y="91"/>
                  </a:lnTo>
                  <a:lnTo>
                    <a:pt x="108" y="92"/>
                  </a:lnTo>
                  <a:lnTo>
                    <a:pt x="112" y="92"/>
                  </a:lnTo>
                  <a:lnTo>
                    <a:pt x="115" y="92"/>
                  </a:lnTo>
                  <a:lnTo>
                    <a:pt x="119" y="91"/>
                  </a:lnTo>
                  <a:lnTo>
                    <a:pt x="123" y="91"/>
                  </a:lnTo>
                  <a:lnTo>
                    <a:pt x="126" y="90"/>
                  </a:lnTo>
                  <a:lnTo>
                    <a:pt x="128" y="88"/>
                  </a:lnTo>
                  <a:lnTo>
                    <a:pt x="132" y="87"/>
                  </a:lnTo>
                  <a:lnTo>
                    <a:pt x="135" y="84"/>
                  </a:lnTo>
                  <a:lnTo>
                    <a:pt x="138" y="81"/>
                  </a:lnTo>
                  <a:lnTo>
                    <a:pt x="139" y="80"/>
                  </a:lnTo>
                  <a:lnTo>
                    <a:pt x="142" y="77"/>
                  </a:lnTo>
                  <a:lnTo>
                    <a:pt x="145" y="75"/>
                  </a:lnTo>
                  <a:lnTo>
                    <a:pt x="146" y="71"/>
                  </a:lnTo>
                  <a:lnTo>
                    <a:pt x="146" y="68"/>
                  </a:lnTo>
                  <a:lnTo>
                    <a:pt x="147" y="65"/>
                  </a:lnTo>
                  <a:lnTo>
                    <a:pt x="147" y="61"/>
                  </a:lnTo>
                  <a:lnTo>
                    <a:pt x="149" y="58"/>
                  </a:lnTo>
                  <a:lnTo>
                    <a:pt x="147" y="54"/>
                  </a:lnTo>
                  <a:lnTo>
                    <a:pt x="147" y="52"/>
                  </a:lnTo>
                  <a:lnTo>
                    <a:pt x="146" y="48"/>
                  </a:lnTo>
                  <a:lnTo>
                    <a:pt x="146" y="45"/>
                  </a:lnTo>
                  <a:lnTo>
                    <a:pt x="145" y="42"/>
                  </a:lnTo>
                  <a:lnTo>
                    <a:pt x="142" y="40"/>
                  </a:lnTo>
                  <a:lnTo>
                    <a:pt x="139" y="37"/>
                  </a:lnTo>
                  <a:lnTo>
                    <a:pt x="138" y="34"/>
                  </a:lnTo>
                  <a:lnTo>
                    <a:pt x="138" y="34"/>
                  </a:lnTo>
                  <a:close/>
                  <a:moveTo>
                    <a:pt x="112" y="0"/>
                  </a:moveTo>
                  <a:lnTo>
                    <a:pt x="118" y="0"/>
                  </a:lnTo>
                  <a:lnTo>
                    <a:pt x="124" y="2"/>
                  </a:lnTo>
                  <a:lnTo>
                    <a:pt x="130" y="3"/>
                  </a:lnTo>
                  <a:lnTo>
                    <a:pt x="135" y="4"/>
                  </a:lnTo>
                  <a:lnTo>
                    <a:pt x="141" y="7"/>
                  </a:lnTo>
                  <a:lnTo>
                    <a:pt x="146" y="11"/>
                  </a:lnTo>
                  <a:lnTo>
                    <a:pt x="151" y="14"/>
                  </a:lnTo>
                  <a:lnTo>
                    <a:pt x="155" y="17"/>
                  </a:lnTo>
                  <a:lnTo>
                    <a:pt x="160" y="22"/>
                  </a:lnTo>
                  <a:lnTo>
                    <a:pt x="162" y="26"/>
                  </a:lnTo>
                  <a:lnTo>
                    <a:pt x="166" y="30"/>
                  </a:lnTo>
                  <a:lnTo>
                    <a:pt x="169" y="35"/>
                  </a:lnTo>
                  <a:lnTo>
                    <a:pt x="170" y="41"/>
                  </a:lnTo>
                  <a:lnTo>
                    <a:pt x="172" y="46"/>
                  </a:lnTo>
                  <a:lnTo>
                    <a:pt x="173" y="52"/>
                  </a:lnTo>
                  <a:lnTo>
                    <a:pt x="173" y="58"/>
                  </a:lnTo>
                  <a:lnTo>
                    <a:pt x="173" y="64"/>
                  </a:lnTo>
                  <a:lnTo>
                    <a:pt x="172" y="69"/>
                  </a:lnTo>
                  <a:lnTo>
                    <a:pt x="170" y="75"/>
                  </a:lnTo>
                  <a:lnTo>
                    <a:pt x="169" y="80"/>
                  </a:lnTo>
                  <a:lnTo>
                    <a:pt x="166" y="86"/>
                  </a:lnTo>
                  <a:lnTo>
                    <a:pt x="162" y="90"/>
                  </a:lnTo>
                  <a:lnTo>
                    <a:pt x="160" y="95"/>
                  </a:lnTo>
                  <a:lnTo>
                    <a:pt x="155" y="99"/>
                  </a:lnTo>
                  <a:lnTo>
                    <a:pt x="151" y="102"/>
                  </a:lnTo>
                  <a:lnTo>
                    <a:pt x="146" y="106"/>
                  </a:lnTo>
                  <a:lnTo>
                    <a:pt x="141" y="109"/>
                  </a:lnTo>
                  <a:lnTo>
                    <a:pt x="135" y="111"/>
                  </a:lnTo>
                  <a:lnTo>
                    <a:pt x="130" y="113"/>
                  </a:lnTo>
                  <a:lnTo>
                    <a:pt x="124" y="114"/>
                  </a:lnTo>
                  <a:lnTo>
                    <a:pt x="118" y="115"/>
                  </a:lnTo>
                  <a:lnTo>
                    <a:pt x="112" y="115"/>
                  </a:lnTo>
                  <a:lnTo>
                    <a:pt x="105" y="115"/>
                  </a:lnTo>
                  <a:lnTo>
                    <a:pt x="99" y="114"/>
                  </a:lnTo>
                  <a:lnTo>
                    <a:pt x="93" y="113"/>
                  </a:lnTo>
                  <a:lnTo>
                    <a:pt x="88" y="111"/>
                  </a:lnTo>
                  <a:lnTo>
                    <a:pt x="83" y="109"/>
                  </a:lnTo>
                  <a:lnTo>
                    <a:pt x="77" y="106"/>
                  </a:lnTo>
                  <a:lnTo>
                    <a:pt x="73" y="102"/>
                  </a:lnTo>
                  <a:lnTo>
                    <a:pt x="68" y="99"/>
                  </a:lnTo>
                  <a:lnTo>
                    <a:pt x="64" y="95"/>
                  </a:lnTo>
                  <a:lnTo>
                    <a:pt x="61" y="90"/>
                  </a:lnTo>
                  <a:lnTo>
                    <a:pt x="57" y="86"/>
                  </a:lnTo>
                  <a:lnTo>
                    <a:pt x="54" y="80"/>
                  </a:lnTo>
                  <a:lnTo>
                    <a:pt x="53" y="75"/>
                  </a:lnTo>
                  <a:lnTo>
                    <a:pt x="51" y="69"/>
                  </a:lnTo>
                  <a:lnTo>
                    <a:pt x="50" y="64"/>
                  </a:lnTo>
                  <a:lnTo>
                    <a:pt x="50" y="58"/>
                  </a:lnTo>
                  <a:lnTo>
                    <a:pt x="50" y="52"/>
                  </a:lnTo>
                  <a:lnTo>
                    <a:pt x="51" y="46"/>
                  </a:lnTo>
                  <a:lnTo>
                    <a:pt x="53" y="41"/>
                  </a:lnTo>
                  <a:lnTo>
                    <a:pt x="54" y="35"/>
                  </a:lnTo>
                  <a:lnTo>
                    <a:pt x="57" y="30"/>
                  </a:lnTo>
                  <a:lnTo>
                    <a:pt x="61" y="26"/>
                  </a:lnTo>
                  <a:lnTo>
                    <a:pt x="64" y="22"/>
                  </a:lnTo>
                  <a:lnTo>
                    <a:pt x="68" y="17"/>
                  </a:lnTo>
                  <a:lnTo>
                    <a:pt x="73" y="14"/>
                  </a:lnTo>
                  <a:lnTo>
                    <a:pt x="77" y="11"/>
                  </a:lnTo>
                  <a:lnTo>
                    <a:pt x="83" y="7"/>
                  </a:lnTo>
                  <a:lnTo>
                    <a:pt x="88" y="4"/>
                  </a:lnTo>
                  <a:lnTo>
                    <a:pt x="93" y="3"/>
                  </a:lnTo>
                  <a:lnTo>
                    <a:pt x="99" y="2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5078413" y="2078038"/>
              <a:ext cx="592138" cy="474663"/>
            </a:xfrm>
            <a:custGeom>
              <a:avLst/>
              <a:gdLst>
                <a:gd name="T0" fmla="*/ 247 w 276"/>
                <a:gd name="T1" fmla="*/ 149 h 221"/>
                <a:gd name="T2" fmla="*/ 264 w 276"/>
                <a:gd name="T3" fmla="*/ 96 h 221"/>
                <a:gd name="T4" fmla="*/ 264 w 276"/>
                <a:gd name="T5" fmla="*/ 72 h 221"/>
                <a:gd name="T6" fmla="*/ 235 w 276"/>
                <a:gd name="T7" fmla="*/ 0 h 221"/>
                <a:gd name="T8" fmla="*/ 241 w 276"/>
                <a:gd name="T9" fmla="*/ 42 h 221"/>
                <a:gd name="T10" fmla="*/ 241 w 276"/>
                <a:gd name="T11" fmla="*/ 66 h 221"/>
                <a:gd name="T12" fmla="*/ 135 w 276"/>
                <a:gd name="T13" fmla="*/ 173 h 221"/>
                <a:gd name="T14" fmla="*/ 30 w 276"/>
                <a:gd name="T15" fmla="*/ 173 h 221"/>
                <a:gd name="T16" fmla="*/ 0 w 276"/>
                <a:gd name="T17" fmla="*/ 173 h 221"/>
                <a:gd name="T18" fmla="*/ 0 w 276"/>
                <a:gd name="T19" fmla="*/ 173 h 221"/>
                <a:gd name="T20" fmla="*/ 59 w 276"/>
                <a:gd name="T21" fmla="*/ 191 h 221"/>
                <a:gd name="T22" fmla="*/ 165 w 276"/>
                <a:gd name="T23" fmla="*/ 191 h 221"/>
                <a:gd name="T24" fmla="*/ 200 w 276"/>
                <a:gd name="T25" fmla="*/ 185 h 221"/>
                <a:gd name="T26" fmla="*/ 264 w 276"/>
                <a:gd name="T27" fmla="*/ 209 h 221"/>
                <a:gd name="T28" fmla="*/ 247 w 276"/>
                <a:gd name="T29" fmla="*/ 1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6" h="221">
                  <a:moveTo>
                    <a:pt x="247" y="149"/>
                  </a:moveTo>
                  <a:cubicBezTo>
                    <a:pt x="258" y="137"/>
                    <a:pt x="264" y="114"/>
                    <a:pt x="264" y="96"/>
                  </a:cubicBezTo>
                  <a:cubicBezTo>
                    <a:pt x="264" y="72"/>
                    <a:pt x="264" y="72"/>
                    <a:pt x="264" y="72"/>
                  </a:cubicBezTo>
                  <a:cubicBezTo>
                    <a:pt x="264" y="42"/>
                    <a:pt x="253" y="18"/>
                    <a:pt x="235" y="0"/>
                  </a:cubicBezTo>
                  <a:cubicBezTo>
                    <a:pt x="241" y="12"/>
                    <a:pt x="241" y="30"/>
                    <a:pt x="241" y="42"/>
                  </a:cubicBezTo>
                  <a:cubicBezTo>
                    <a:pt x="241" y="66"/>
                    <a:pt x="241" y="66"/>
                    <a:pt x="241" y="66"/>
                  </a:cubicBezTo>
                  <a:cubicBezTo>
                    <a:pt x="241" y="126"/>
                    <a:pt x="194" y="173"/>
                    <a:pt x="135" y="173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18" y="173"/>
                    <a:pt x="6" y="173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8" y="185"/>
                    <a:pt x="35" y="191"/>
                    <a:pt x="59" y="191"/>
                  </a:cubicBezTo>
                  <a:cubicBezTo>
                    <a:pt x="165" y="191"/>
                    <a:pt x="165" y="191"/>
                    <a:pt x="165" y="191"/>
                  </a:cubicBezTo>
                  <a:cubicBezTo>
                    <a:pt x="176" y="191"/>
                    <a:pt x="188" y="191"/>
                    <a:pt x="200" y="185"/>
                  </a:cubicBezTo>
                  <a:cubicBezTo>
                    <a:pt x="200" y="185"/>
                    <a:pt x="253" y="221"/>
                    <a:pt x="264" y="209"/>
                  </a:cubicBezTo>
                  <a:cubicBezTo>
                    <a:pt x="276" y="197"/>
                    <a:pt x="247" y="149"/>
                    <a:pt x="247" y="149"/>
                  </a:cubicBezTo>
                </a:path>
              </a:pathLst>
            </a:custGeom>
            <a:solidFill>
              <a:srgbClr val="E39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6"/>
            <p:cNvSpPr>
              <a:spLocks noEditPoints="1"/>
            </p:cNvSpPr>
            <p:nvPr/>
          </p:nvSpPr>
          <p:spPr bwMode="auto">
            <a:xfrm>
              <a:off x="4903788" y="1949450"/>
              <a:ext cx="668338" cy="538163"/>
            </a:xfrm>
            <a:custGeom>
              <a:avLst/>
              <a:gdLst>
                <a:gd name="T0" fmla="*/ 218 w 312"/>
                <a:gd name="T1" fmla="*/ 0 h 251"/>
                <a:gd name="T2" fmla="*/ 112 w 312"/>
                <a:gd name="T3" fmla="*/ 0 h 251"/>
                <a:gd name="T4" fmla="*/ 12 w 312"/>
                <a:gd name="T5" fmla="*/ 102 h 251"/>
                <a:gd name="T6" fmla="*/ 12 w 312"/>
                <a:gd name="T7" fmla="*/ 126 h 251"/>
                <a:gd name="T8" fmla="*/ 29 w 312"/>
                <a:gd name="T9" fmla="*/ 179 h 251"/>
                <a:gd name="T10" fmla="*/ 12 w 312"/>
                <a:gd name="T11" fmla="*/ 239 h 251"/>
                <a:gd name="T12" fmla="*/ 76 w 312"/>
                <a:gd name="T13" fmla="*/ 215 h 251"/>
                <a:gd name="T14" fmla="*/ 112 w 312"/>
                <a:gd name="T15" fmla="*/ 221 h 251"/>
                <a:gd name="T16" fmla="*/ 218 w 312"/>
                <a:gd name="T17" fmla="*/ 221 h 251"/>
                <a:gd name="T18" fmla="*/ 312 w 312"/>
                <a:gd name="T19" fmla="*/ 126 h 251"/>
                <a:gd name="T20" fmla="*/ 312 w 312"/>
                <a:gd name="T21" fmla="*/ 102 h 251"/>
                <a:gd name="T22" fmla="*/ 218 w 312"/>
                <a:gd name="T23" fmla="*/ 0 h 251"/>
                <a:gd name="T24" fmla="*/ 100 w 312"/>
                <a:gd name="T25" fmla="*/ 120 h 251"/>
                <a:gd name="T26" fmla="*/ 76 w 312"/>
                <a:gd name="T27" fmla="*/ 144 h 251"/>
                <a:gd name="T28" fmla="*/ 59 w 312"/>
                <a:gd name="T29" fmla="*/ 144 h 251"/>
                <a:gd name="T30" fmla="*/ 35 w 312"/>
                <a:gd name="T31" fmla="*/ 120 h 251"/>
                <a:gd name="T32" fmla="*/ 35 w 312"/>
                <a:gd name="T33" fmla="*/ 102 h 251"/>
                <a:gd name="T34" fmla="*/ 59 w 312"/>
                <a:gd name="T35" fmla="*/ 78 h 251"/>
                <a:gd name="T36" fmla="*/ 76 w 312"/>
                <a:gd name="T37" fmla="*/ 78 h 251"/>
                <a:gd name="T38" fmla="*/ 100 w 312"/>
                <a:gd name="T39" fmla="*/ 102 h 251"/>
                <a:gd name="T40" fmla="*/ 100 w 312"/>
                <a:gd name="T41" fmla="*/ 120 h 251"/>
                <a:gd name="T42" fmla="*/ 194 w 312"/>
                <a:gd name="T43" fmla="*/ 120 h 251"/>
                <a:gd name="T44" fmla="*/ 171 w 312"/>
                <a:gd name="T45" fmla="*/ 144 h 251"/>
                <a:gd name="T46" fmla="*/ 153 w 312"/>
                <a:gd name="T47" fmla="*/ 144 h 251"/>
                <a:gd name="T48" fmla="*/ 129 w 312"/>
                <a:gd name="T49" fmla="*/ 120 h 251"/>
                <a:gd name="T50" fmla="*/ 129 w 312"/>
                <a:gd name="T51" fmla="*/ 102 h 251"/>
                <a:gd name="T52" fmla="*/ 153 w 312"/>
                <a:gd name="T53" fmla="*/ 78 h 251"/>
                <a:gd name="T54" fmla="*/ 171 w 312"/>
                <a:gd name="T55" fmla="*/ 78 h 251"/>
                <a:gd name="T56" fmla="*/ 194 w 312"/>
                <a:gd name="T57" fmla="*/ 102 h 251"/>
                <a:gd name="T58" fmla="*/ 194 w 312"/>
                <a:gd name="T59" fmla="*/ 120 h 251"/>
                <a:gd name="T60" fmla="*/ 282 w 312"/>
                <a:gd name="T61" fmla="*/ 120 h 251"/>
                <a:gd name="T62" fmla="*/ 259 w 312"/>
                <a:gd name="T63" fmla="*/ 144 h 251"/>
                <a:gd name="T64" fmla="*/ 241 w 312"/>
                <a:gd name="T65" fmla="*/ 144 h 251"/>
                <a:gd name="T66" fmla="*/ 218 w 312"/>
                <a:gd name="T67" fmla="*/ 120 h 251"/>
                <a:gd name="T68" fmla="*/ 218 w 312"/>
                <a:gd name="T69" fmla="*/ 102 h 251"/>
                <a:gd name="T70" fmla="*/ 241 w 312"/>
                <a:gd name="T71" fmla="*/ 84 h 251"/>
                <a:gd name="T72" fmla="*/ 259 w 312"/>
                <a:gd name="T73" fmla="*/ 84 h 251"/>
                <a:gd name="T74" fmla="*/ 282 w 312"/>
                <a:gd name="T75" fmla="*/ 102 h 251"/>
                <a:gd name="T76" fmla="*/ 282 w 312"/>
                <a:gd name="T77" fmla="*/ 12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2" h="251">
                  <a:moveTo>
                    <a:pt x="218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59" y="0"/>
                    <a:pt x="12" y="48"/>
                    <a:pt x="12" y="102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2" y="144"/>
                    <a:pt x="18" y="168"/>
                    <a:pt x="29" y="179"/>
                  </a:cubicBezTo>
                  <a:cubicBezTo>
                    <a:pt x="29" y="179"/>
                    <a:pt x="0" y="227"/>
                    <a:pt x="12" y="239"/>
                  </a:cubicBezTo>
                  <a:cubicBezTo>
                    <a:pt x="23" y="251"/>
                    <a:pt x="76" y="215"/>
                    <a:pt x="76" y="215"/>
                  </a:cubicBezTo>
                  <a:cubicBezTo>
                    <a:pt x="88" y="221"/>
                    <a:pt x="100" y="221"/>
                    <a:pt x="112" y="221"/>
                  </a:cubicBezTo>
                  <a:cubicBezTo>
                    <a:pt x="218" y="221"/>
                    <a:pt x="218" y="221"/>
                    <a:pt x="218" y="221"/>
                  </a:cubicBezTo>
                  <a:cubicBezTo>
                    <a:pt x="271" y="221"/>
                    <a:pt x="312" y="179"/>
                    <a:pt x="312" y="126"/>
                  </a:cubicBezTo>
                  <a:cubicBezTo>
                    <a:pt x="312" y="102"/>
                    <a:pt x="312" y="102"/>
                    <a:pt x="312" y="102"/>
                  </a:cubicBezTo>
                  <a:cubicBezTo>
                    <a:pt x="312" y="48"/>
                    <a:pt x="271" y="0"/>
                    <a:pt x="218" y="0"/>
                  </a:cubicBezTo>
                  <a:close/>
                  <a:moveTo>
                    <a:pt x="100" y="120"/>
                  </a:moveTo>
                  <a:cubicBezTo>
                    <a:pt x="100" y="132"/>
                    <a:pt x="94" y="144"/>
                    <a:pt x="76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47" y="144"/>
                    <a:pt x="35" y="132"/>
                    <a:pt x="35" y="120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5" y="90"/>
                    <a:pt x="47" y="78"/>
                    <a:pt x="59" y="78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94" y="78"/>
                    <a:pt x="100" y="90"/>
                    <a:pt x="100" y="102"/>
                  </a:cubicBezTo>
                  <a:cubicBezTo>
                    <a:pt x="100" y="120"/>
                    <a:pt x="100" y="120"/>
                    <a:pt x="100" y="120"/>
                  </a:cubicBezTo>
                  <a:close/>
                  <a:moveTo>
                    <a:pt x="194" y="120"/>
                  </a:moveTo>
                  <a:cubicBezTo>
                    <a:pt x="194" y="132"/>
                    <a:pt x="182" y="144"/>
                    <a:pt x="171" y="144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35" y="144"/>
                    <a:pt x="129" y="132"/>
                    <a:pt x="129" y="120"/>
                  </a:cubicBezTo>
                  <a:cubicBezTo>
                    <a:pt x="129" y="102"/>
                    <a:pt x="129" y="102"/>
                    <a:pt x="129" y="102"/>
                  </a:cubicBezTo>
                  <a:cubicBezTo>
                    <a:pt x="129" y="90"/>
                    <a:pt x="135" y="78"/>
                    <a:pt x="153" y="78"/>
                  </a:cubicBezTo>
                  <a:cubicBezTo>
                    <a:pt x="171" y="78"/>
                    <a:pt x="171" y="78"/>
                    <a:pt x="171" y="78"/>
                  </a:cubicBezTo>
                  <a:cubicBezTo>
                    <a:pt x="182" y="78"/>
                    <a:pt x="194" y="90"/>
                    <a:pt x="194" y="102"/>
                  </a:cubicBezTo>
                  <a:cubicBezTo>
                    <a:pt x="194" y="120"/>
                    <a:pt x="194" y="120"/>
                    <a:pt x="194" y="120"/>
                  </a:cubicBezTo>
                  <a:close/>
                  <a:moveTo>
                    <a:pt x="282" y="120"/>
                  </a:moveTo>
                  <a:cubicBezTo>
                    <a:pt x="282" y="138"/>
                    <a:pt x="271" y="144"/>
                    <a:pt x="259" y="144"/>
                  </a:cubicBezTo>
                  <a:cubicBezTo>
                    <a:pt x="241" y="144"/>
                    <a:pt x="241" y="144"/>
                    <a:pt x="241" y="144"/>
                  </a:cubicBezTo>
                  <a:cubicBezTo>
                    <a:pt x="229" y="144"/>
                    <a:pt x="218" y="138"/>
                    <a:pt x="218" y="120"/>
                  </a:cubicBezTo>
                  <a:cubicBezTo>
                    <a:pt x="218" y="102"/>
                    <a:pt x="218" y="102"/>
                    <a:pt x="218" y="102"/>
                  </a:cubicBezTo>
                  <a:cubicBezTo>
                    <a:pt x="218" y="90"/>
                    <a:pt x="229" y="84"/>
                    <a:pt x="241" y="84"/>
                  </a:cubicBezTo>
                  <a:cubicBezTo>
                    <a:pt x="259" y="84"/>
                    <a:pt x="259" y="84"/>
                    <a:pt x="259" y="84"/>
                  </a:cubicBezTo>
                  <a:cubicBezTo>
                    <a:pt x="271" y="84"/>
                    <a:pt x="282" y="90"/>
                    <a:pt x="282" y="102"/>
                  </a:cubicBezTo>
                  <a:cubicBezTo>
                    <a:pt x="282" y="120"/>
                    <a:pt x="282" y="120"/>
                    <a:pt x="282" y="120"/>
                  </a:cubicBez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32268" y="3844688"/>
            <a:ext cx="478480" cy="39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 defTabSz="449171" eaLnBrk="0" fontAlgn="b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altLang="ru-RU" sz="2000" b="1" dirty="0" smtClean="0">
                <a:solidFill>
                  <a:srgbClr val="E4465A"/>
                </a:solidFill>
                <a:ea typeface="Arial Unicode MS" pitchFamily="34" charset="-128"/>
              </a:rPr>
              <a:t>1</a:t>
            </a:r>
            <a:endParaRPr lang="ru-RU" altLang="ru-RU" sz="2000" b="1" dirty="0">
              <a:solidFill>
                <a:srgbClr val="E4465A"/>
              </a:solidFill>
              <a:ea typeface="Arial Unicode MS" pitchFamily="34" charset="-128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431800" y="1555455"/>
            <a:ext cx="9024573" cy="1098885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47675" eaLnBrk="0" fontAlgn="b" hangingPunct="0">
              <a:lnSpc>
                <a:spcPct val="87000"/>
              </a:lnSpc>
              <a:spcAft>
                <a:spcPct val="0"/>
              </a:spcAft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sz="2000" b="1" dirty="0" smtClean="0">
                <a:solidFill>
                  <a:srgbClr val="E4465A"/>
                </a:solidFill>
                <a:latin typeface="Trebuchet MS"/>
                <a:ea typeface="Arial Unicode MS" pitchFamily="34" charset="-128"/>
              </a:rPr>
              <a:t>Запрос предложений: поставка товаров по номенклатуре – транспортные средства и СТД</a:t>
            </a:r>
            <a:endParaRPr lang="ru-RU" sz="2000" b="1" dirty="0">
              <a:solidFill>
                <a:srgbClr val="E4465A"/>
              </a:solidFill>
              <a:latin typeface="Trebuchet MS"/>
              <a:ea typeface="Arial Unicode MS" pitchFamily="34" charset="-128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432268" y="2914218"/>
            <a:ext cx="8777107" cy="619525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47675" eaLnBrk="0" fontAlgn="b" hangingPunct="0">
              <a:lnSpc>
                <a:spcPct val="87000"/>
              </a:lnSpc>
              <a:spcAft>
                <a:spcPct val="0"/>
              </a:spcAft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sz="2000" b="1" dirty="0" smtClean="0">
                <a:solidFill>
                  <a:srgbClr val="E4465A"/>
                </a:solidFill>
                <a:latin typeface="Trebuchet MS"/>
                <a:ea typeface="Arial Unicode MS" pitchFamily="34" charset="-128"/>
              </a:rPr>
              <a:t>Доводы заявителя</a:t>
            </a:r>
            <a:endParaRPr lang="ru-RU" sz="2000" b="1" dirty="0">
              <a:solidFill>
                <a:srgbClr val="E4465A"/>
              </a:solidFill>
              <a:latin typeface="Trebuchet MS"/>
              <a:ea typeface="Arial Unicode MS" pitchFamily="34" charset="-128"/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1957780" y="62140"/>
            <a:ext cx="8270696" cy="694951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dirty="0" smtClean="0">
                <a:hlinkClick r:id="rId2"/>
              </a:rPr>
              <a:t>Санкт-петербургское </a:t>
            </a:r>
            <a:r>
              <a:rPr lang="ru-RU" dirty="0" err="1" smtClean="0">
                <a:hlinkClick r:id="rId2"/>
              </a:rPr>
              <a:t>уфас</a:t>
            </a:r>
            <a:endParaRPr lang="ru-RU" dirty="0" smtClean="0">
              <a:hlinkClick r:id="rId2"/>
            </a:endParaRPr>
          </a:p>
          <a:p>
            <a:r>
              <a:rPr lang="ru-RU" dirty="0" smtClean="0">
                <a:hlinkClick r:id="rId2"/>
              </a:rPr>
              <a:t>Дело № Т02-270</a:t>
            </a:r>
            <a:r>
              <a:rPr lang="en-US" dirty="0" smtClean="0">
                <a:hlinkClick r:id="rId2"/>
              </a:rPr>
              <a:t>/17</a:t>
            </a:r>
            <a:endParaRPr lang="ru-RU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199927" y="3805972"/>
            <a:ext cx="10560747" cy="393143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buClr>
                <a:srgbClr val="E4465A"/>
              </a:buClr>
            </a:pPr>
            <a:r>
              <a:rPr lang="ru-RU" sz="1600" kern="0" dirty="0" smtClean="0">
                <a:solidFill>
                  <a:srgbClr val="444444"/>
                </a:solidFill>
                <a:latin typeface="+mn-lt"/>
              </a:rPr>
              <a:t>Неправомерное </a:t>
            </a:r>
            <a:r>
              <a:rPr lang="ru-RU" sz="1600" kern="0" dirty="0" err="1" smtClean="0">
                <a:solidFill>
                  <a:srgbClr val="444444"/>
                </a:solidFill>
                <a:latin typeface="+mn-lt"/>
              </a:rPr>
              <a:t>непредоставление</a:t>
            </a:r>
            <a:r>
              <a:rPr lang="ru-RU" sz="1600" kern="0" dirty="0" smtClean="0">
                <a:solidFill>
                  <a:srgbClr val="444444"/>
                </a:solidFill>
                <a:latin typeface="+mn-lt"/>
              </a:rPr>
              <a:t> приоритета предлагаемым товарам</a:t>
            </a:r>
            <a:endParaRPr lang="ru-RU" sz="1600" kern="0" dirty="0">
              <a:solidFill>
                <a:srgbClr val="444444"/>
              </a:solidFill>
              <a:latin typeface="+mn-lt"/>
            </a:endParaRPr>
          </a:p>
        </p:txBody>
      </p:sp>
      <p:sp>
        <p:nvSpPr>
          <p:cNvPr id="24" name="Пятиугольник 23"/>
          <p:cNvSpPr/>
          <p:nvPr/>
        </p:nvSpPr>
        <p:spPr bwMode="auto">
          <a:xfrm>
            <a:off x="432268" y="3805972"/>
            <a:ext cx="574491" cy="393143"/>
          </a:xfrm>
          <a:prstGeom prst="homePlate">
            <a:avLst>
              <a:gd name="adj" fmla="val 24672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432268" y="3805972"/>
            <a:ext cx="478480" cy="39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 defTabSz="449171" eaLnBrk="0" fontAlgn="b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altLang="ru-RU" sz="2000" b="1" dirty="0" smtClean="0">
                <a:solidFill>
                  <a:srgbClr val="E4465A"/>
                </a:solidFill>
                <a:ea typeface="Arial Unicode MS" pitchFamily="34" charset="-128"/>
              </a:rPr>
              <a:t>1</a:t>
            </a:r>
            <a:endParaRPr lang="ru-RU" altLang="ru-RU" sz="2000" b="1" dirty="0">
              <a:solidFill>
                <a:srgbClr val="E4465A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596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  <p:bldP spid="31" grpId="0"/>
      <p:bldP spid="2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492931" y="1480680"/>
            <a:ext cx="9355368" cy="4612617"/>
          </a:xfrm>
          <a:prstGeom prst="rect">
            <a:avLst/>
          </a:prstGeom>
          <a:noFill/>
        </p:spPr>
        <p:txBody>
          <a:bodyPr lIns="72000" tIns="72000" rIns="72000" bIns="7200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E4465A"/>
              </a:buClr>
              <a:defRPr/>
            </a:pPr>
            <a:r>
              <a:rPr lang="ru-RU" sz="2000" b="1" dirty="0" smtClean="0">
                <a:solidFill>
                  <a:srgbClr val="E4465A"/>
                </a:solidFill>
                <a:latin typeface="Trebuchet MS" pitchFamily="34" charset="0"/>
                <a:ea typeface="Arial Unicode MS" pitchFamily="34" charset="-128"/>
              </a:rPr>
              <a:t>Выводы УФАС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На основании раздела 2 Инструкции по заполнению коммерческого предложения участник декларирует страну происхождения товара в столбце «Страна происхождения» и выбирает одно из двух значений: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- «Россия» - если товар, предлагаемый Участником, изготовлен российским производителем или производителем одной из стран Евразийского экономического союза;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- «Иное» - если товар, предлагаемый Участником, изготовлен иностранным производителем.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Комиссия СПб УФАС России, проанализировав заявку </a:t>
            </a: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заявителя, установила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, что Заявитель в столбце «Страна происхождения» Коммерческого предложения указал значение - «иное». Таким образом, участник самостоятельно декларировал, что предлагаемая им продукция не относится к отечественной.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Комиссия СПб </a:t>
            </a: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УФАС России не усматривает нарушений в действиях Закупочной комиссии Организатора торгов, заявке заявителя правомерно 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не предоставлен приоритет.</a:t>
            </a: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1957780" y="62140"/>
            <a:ext cx="8270696" cy="694951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dirty="0">
                <a:hlinkClick r:id="rId2"/>
              </a:rPr>
              <a:t>Санкт-петербургское </a:t>
            </a:r>
            <a:r>
              <a:rPr lang="ru-RU" dirty="0" err="1">
                <a:hlinkClick r:id="rId2"/>
              </a:rPr>
              <a:t>уфас</a:t>
            </a:r>
            <a:endParaRPr lang="ru-RU" dirty="0">
              <a:hlinkClick r:id="rId2"/>
            </a:endParaRPr>
          </a:p>
          <a:p>
            <a:r>
              <a:rPr lang="ru-RU" dirty="0">
                <a:hlinkClick r:id="rId2"/>
              </a:rPr>
              <a:t>Дело № Т02-270</a:t>
            </a:r>
            <a:r>
              <a:rPr lang="en-US" dirty="0">
                <a:hlinkClick r:id="rId2"/>
              </a:rPr>
              <a:t>/17</a:t>
            </a:r>
            <a:endParaRPr lang="ru-RU" dirty="0"/>
          </a:p>
        </p:txBody>
      </p:sp>
      <p:sp>
        <p:nvSpPr>
          <p:cNvPr id="12" name="Пятиугольник 11"/>
          <p:cNvSpPr/>
          <p:nvPr/>
        </p:nvSpPr>
        <p:spPr bwMode="auto">
          <a:xfrm>
            <a:off x="336975" y="1560763"/>
            <a:ext cx="1513673" cy="1435323"/>
          </a:xfrm>
          <a:prstGeom prst="homePlate">
            <a:avLst>
              <a:gd name="adj" fmla="val 21141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 dirty="0">
              <a:solidFill>
                <a:srgbClr val="FFFFFF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67544" y="1701846"/>
            <a:ext cx="1008112" cy="1153156"/>
            <a:chOff x="325438" y="3559175"/>
            <a:chExt cx="669925" cy="774700"/>
          </a:xfrm>
        </p:grpSpPr>
        <p:sp>
          <p:nvSpPr>
            <p:cNvPr id="15" name="Freeform 88"/>
            <p:cNvSpPr>
              <a:spLocks/>
            </p:cNvSpPr>
            <p:nvPr/>
          </p:nvSpPr>
          <p:spPr bwMode="auto">
            <a:xfrm>
              <a:off x="325438" y="3559175"/>
              <a:ext cx="669925" cy="774700"/>
            </a:xfrm>
            <a:custGeom>
              <a:avLst/>
              <a:gdLst>
                <a:gd name="T0" fmla="*/ 0 w 312"/>
                <a:gd name="T1" fmla="*/ 0 h 361"/>
                <a:gd name="T2" fmla="*/ 312 w 312"/>
                <a:gd name="T3" fmla="*/ 0 h 361"/>
                <a:gd name="T4" fmla="*/ 312 w 312"/>
                <a:gd name="T5" fmla="*/ 205 h 361"/>
                <a:gd name="T6" fmla="*/ 156 w 312"/>
                <a:gd name="T7" fmla="*/ 361 h 361"/>
                <a:gd name="T8" fmla="*/ 0 w 312"/>
                <a:gd name="T9" fmla="*/ 205 h 361"/>
                <a:gd name="T10" fmla="*/ 0 w 312"/>
                <a:gd name="T11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361">
                  <a:moveTo>
                    <a:pt x="0" y="0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312" y="205"/>
                    <a:pt x="312" y="205"/>
                    <a:pt x="312" y="205"/>
                  </a:cubicBezTo>
                  <a:cubicBezTo>
                    <a:pt x="312" y="289"/>
                    <a:pt x="243" y="361"/>
                    <a:pt x="156" y="361"/>
                  </a:cubicBezTo>
                  <a:cubicBezTo>
                    <a:pt x="69" y="361"/>
                    <a:pt x="0" y="289"/>
                    <a:pt x="0" y="205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89"/>
            <p:cNvSpPr>
              <a:spLocks/>
            </p:cNvSpPr>
            <p:nvPr/>
          </p:nvSpPr>
          <p:spPr bwMode="auto">
            <a:xfrm>
              <a:off x="407988" y="3679825"/>
              <a:ext cx="506413" cy="582613"/>
            </a:xfrm>
            <a:custGeom>
              <a:avLst/>
              <a:gdLst>
                <a:gd name="T0" fmla="*/ 0 w 236"/>
                <a:gd name="T1" fmla="*/ 0 h 272"/>
                <a:gd name="T2" fmla="*/ 236 w 236"/>
                <a:gd name="T3" fmla="*/ 0 h 272"/>
                <a:gd name="T4" fmla="*/ 236 w 236"/>
                <a:gd name="T5" fmla="*/ 154 h 272"/>
                <a:gd name="T6" fmla="*/ 118 w 236"/>
                <a:gd name="T7" fmla="*/ 272 h 272"/>
                <a:gd name="T8" fmla="*/ 0 w 236"/>
                <a:gd name="T9" fmla="*/ 154 h 272"/>
                <a:gd name="T10" fmla="*/ 0 w 236"/>
                <a:gd name="T1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272">
                  <a:moveTo>
                    <a:pt x="0" y="0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6" y="218"/>
                    <a:pt x="183" y="272"/>
                    <a:pt x="118" y="272"/>
                  </a:cubicBezTo>
                  <a:cubicBezTo>
                    <a:pt x="53" y="272"/>
                    <a:pt x="0" y="218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90"/>
            <p:cNvSpPr>
              <a:spLocks noEditPoints="1"/>
            </p:cNvSpPr>
            <p:nvPr/>
          </p:nvSpPr>
          <p:spPr bwMode="auto">
            <a:xfrm>
              <a:off x="474663" y="3709988"/>
              <a:ext cx="423863" cy="427038"/>
            </a:xfrm>
            <a:custGeom>
              <a:avLst/>
              <a:gdLst>
                <a:gd name="T0" fmla="*/ 20 w 198"/>
                <a:gd name="T1" fmla="*/ 190 h 199"/>
                <a:gd name="T2" fmla="*/ 15 w 198"/>
                <a:gd name="T3" fmla="*/ 189 h 199"/>
                <a:gd name="T4" fmla="*/ 8 w 198"/>
                <a:gd name="T5" fmla="*/ 194 h 199"/>
                <a:gd name="T6" fmla="*/ 1 w 198"/>
                <a:gd name="T7" fmla="*/ 197 h 199"/>
                <a:gd name="T8" fmla="*/ 4 w 198"/>
                <a:gd name="T9" fmla="*/ 190 h 199"/>
                <a:gd name="T10" fmla="*/ 9 w 198"/>
                <a:gd name="T11" fmla="*/ 184 h 199"/>
                <a:gd name="T12" fmla="*/ 9 w 198"/>
                <a:gd name="T13" fmla="*/ 179 h 199"/>
                <a:gd name="T14" fmla="*/ 150 w 198"/>
                <a:gd name="T15" fmla="*/ 31 h 199"/>
                <a:gd name="T16" fmla="*/ 157 w 198"/>
                <a:gd name="T17" fmla="*/ 38 h 199"/>
                <a:gd name="T18" fmla="*/ 157 w 198"/>
                <a:gd name="T19" fmla="*/ 53 h 199"/>
                <a:gd name="T20" fmla="*/ 146 w 198"/>
                <a:gd name="T21" fmla="*/ 41 h 199"/>
                <a:gd name="T22" fmla="*/ 157 w 198"/>
                <a:gd name="T23" fmla="*/ 53 h 199"/>
                <a:gd name="T24" fmla="*/ 168 w 198"/>
                <a:gd name="T25" fmla="*/ 49 h 199"/>
                <a:gd name="T26" fmla="*/ 160 w 198"/>
                <a:gd name="T27" fmla="*/ 41 h 199"/>
                <a:gd name="T28" fmla="*/ 168 w 198"/>
                <a:gd name="T29" fmla="*/ 31 h 199"/>
                <a:gd name="T30" fmla="*/ 160 w 198"/>
                <a:gd name="T31" fmla="*/ 38 h 199"/>
                <a:gd name="T32" fmla="*/ 168 w 198"/>
                <a:gd name="T33" fmla="*/ 31 h 199"/>
                <a:gd name="T34" fmla="*/ 121 w 198"/>
                <a:gd name="T35" fmla="*/ 0 h 199"/>
                <a:gd name="T36" fmla="*/ 137 w 198"/>
                <a:gd name="T37" fmla="*/ 29 h 199"/>
                <a:gd name="T38" fmla="*/ 135 w 198"/>
                <a:gd name="T39" fmla="*/ 35 h 199"/>
                <a:gd name="T40" fmla="*/ 144 w 198"/>
                <a:gd name="T41" fmla="*/ 54 h 199"/>
                <a:gd name="T42" fmla="*/ 174 w 198"/>
                <a:gd name="T43" fmla="*/ 74 h 199"/>
                <a:gd name="T44" fmla="*/ 185 w 198"/>
                <a:gd name="T45" fmla="*/ 77 h 199"/>
                <a:gd name="T46" fmla="*/ 187 w 198"/>
                <a:gd name="T47" fmla="*/ 76 h 199"/>
                <a:gd name="T48" fmla="*/ 173 w 198"/>
                <a:gd name="T49" fmla="*/ 52 h 199"/>
                <a:gd name="T50" fmla="*/ 146 w 198"/>
                <a:gd name="T51" fmla="*/ 26 h 199"/>
                <a:gd name="T52" fmla="*/ 143 w 198"/>
                <a:gd name="T53" fmla="*/ 64 h 199"/>
                <a:gd name="T54" fmla="*/ 63 w 198"/>
                <a:gd name="T55" fmla="*/ 144 h 199"/>
                <a:gd name="T56" fmla="*/ 62 w 198"/>
                <a:gd name="T57" fmla="*/ 144 h 199"/>
                <a:gd name="T58" fmla="*/ 62 w 198"/>
                <a:gd name="T59" fmla="*/ 144 h 199"/>
                <a:gd name="T60" fmla="*/ 55 w 198"/>
                <a:gd name="T61" fmla="*/ 148 h 199"/>
                <a:gd name="T62" fmla="*/ 49 w 198"/>
                <a:gd name="T63" fmla="*/ 155 h 199"/>
                <a:gd name="T64" fmla="*/ 41 w 198"/>
                <a:gd name="T65" fmla="*/ 160 h 199"/>
                <a:gd name="T66" fmla="*/ 23 w 198"/>
                <a:gd name="T67" fmla="*/ 183 h 199"/>
                <a:gd name="T68" fmla="*/ 23 w 198"/>
                <a:gd name="T69" fmla="*/ 183 h 199"/>
                <a:gd name="T70" fmla="*/ 15 w 198"/>
                <a:gd name="T71" fmla="*/ 183 h 199"/>
                <a:gd name="T72" fmla="*/ 15 w 198"/>
                <a:gd name="T73" fmla="*/ 175 h 199"/>
                <a:gd name="T74" fmla="*/ 15 w 198"/>
                <a:gd name="T75" fmla="*/ 175 h 199"/>
                <a:gd name="T76" fmla="*/ 38 w 198"/>
                <a:gd name="T77" fmla="*/ 157 h 199"/>
                <a:gd name="T78" fmla="*/ 44 w 198"/>
                <a:gd name="T79" fmla="*/ 150 h 199"/>
                <a:gd name="T80" fmla="*/ 51 w 198"/>
                <a:gd name="T81" fmla="*/ 143 h 199"/>
                <a:gd name="T82" fmla="*/ 54 w 198"/>
                <a:gd name="T83" fmla="*/ 136 h 199"/>
                <a:gd name="T84" fmla="*/ 54 w 198"/>
                <a:gd name="T85" fmla="*/ 136 h 199"/>
                <a:gd name="T86" fmla="*/ 55 w 198"/>
                <a:gd name="T87" fmla="*/ 136 h 199"/>
                <a:gd name="T88" fmla="*/ 135 w 198"/>
                <a:gd name="T89" fmla="*/ 5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8" h="199">
                  <a:moveTo>
                    <a:pt x="9" y="179"/>
                  </a:moveTo>
                  <a:cubicBezTo>
                    <a:pt x="20" y="190"/>
                    <a:pt x="20" y="190"/>
                    <a:pt x="20" y="190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15" y="189"/>
                    <a:pt x="15" y="189"/>
                    <a:pt x="15" y="189"/>
                  </a:cubicBezTo>
                  <a:cubicBezTo>
                    <a:pt x="15" y="191"/>
                    <a:pt x="14" y="192"/>
                    <a:pt x="13" y="193"/>
                  </a:cubicBezTo>
                  <a:cubicBezTo>
                    <a:pt x="12" y="194"/>
                    <a:pt x="10" y="195"/>
                    <a:pt x="8" y="194"/>
                  </a:cubicBezTo>
                  <a:cubicBezTo>
                    <a:pt x="8" y="195"/>
                    <a:pt x="8" y="196"/>
                    <a:pt x="7" y="197"/>
                  </a:cubicBezTo>
                  <a:cubicBezTo>
                    <a:pt x="5" y="199"/>
                    <a:pt x="3" y="199"/>
                    <a:pt x="1" y="197"/>
                  </a:cubicBezTo>
                  <a:cubicBezTo>
                    <a:pt x="0" y="196"/>
                    <a:pt x="0" y="193"/>
                    <a:pt x="1" y="192"/>
                  </a:cubicBezTo>
                  <a:cubicBezTo>
                    <a:pt x="2" y="191"/>
                    <a:pt x="3" y="190"/>
                    <a:pt x="4" y="190"/>
                  </a:cubicBezTo>
                  <a:cubicBezTo>
                    <a:pt x="4" y="189"/>
                    <a:pt x="4" y="187"/>
                    <a:pt x="6" y="185"/>
                  </a:cubicBezTo>
                  <a:cubicBezTo>
                    <a:pt x="7" y="184"/>
                    <a:pt x="8" y="184"/>
                    <a:pt x="9" y="184"/>
                  </a:cubicBezTo>
                  <a:cubicBezTo>
                    <a:pt x="7" y="181"/>
                    <a:pt x="7" y="181"/>
                    <a:pt x="7" y="181"/>
                  </a:cubicBezTo>
                  <a:cubicBezTo>
                    <a:pt x="9" y="179"/>
                    <a:pt x="9" y="179"/>
                    <a:pt x="9" y="179"/>
                  </a:cubicBezTo>
                  <a:close/>
                  <a:moveTo>
                    <a:pt x="146" y="38"/>
                  </a:moveTo>
                  <a:cubicBezTo>
                    <a:pt x="146" y="36"/>
                    <a:pt x="147" y="33"/>
                    <a:pt x="150" y="31"/>
                  </a:cubicBezTo>
                  <a:cubicBezTo>
                    <a:pt x="152" y="29"/>
                    <a:pt x="154" y="28"/>
                    <a:pt x="157" y="27"/>
                  </a:cubicBezTo>
                  <a:cubicBezTo>
                    <a:pt x="157" y="38"/>
                    <a:pt x="157" y="38"/>
                    <a:pt x="157" y="38"/>
                  </a:cubicBezTo>
                  <a:cubicBezTo>
                    <a:pt x="146" y="38"/>
                    <a:pt x="146" y="38"/>
                    <a:pt x="146" y="38"/>
                  </a:cubicBezTo>
                  <a:close/>
                  <a:moveTo>
                    <a:pt x="157" y="53"/>
                  </a:moveTo>
                  <a:cubicBezTo>
                    <a:pt x="154" y="52"/>
                    <a:pt x="152" y="51"/>
                    <a:pt x="150" y="49"/>
                  </a:cubicBezTo>
                  <a:cubicBezTo>
                    <a:pt x="147" y="47"/>
                    <a:pt x="146" y="44"/>
                    <a:pt x="146" y="41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7" y="53"/>
                    <a:pt x="157" y="53"/>
                    <a:pt x="157" y="53"/>
                  </a:cubicBezTo>
                  <a:close/>
                  <a:moveTo>
                    <a:pt x="171" y="41"/>
                  </a:moveTo>
                  <a:cubicBezTo>
                    <a:pt x="171" y="44"/>
                    <a:pt x="170" y="47"/>
                    <a:pt x="168" y="49"/>
                  </a:cubicBezTo>
                  <a:cubicBezTo>
                    <a:pt x="166" y="51"/>
                    <a:pt x="163" y="52"/>
                    <a:pt x="160" y="53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71" y="41"/>
                    <a:pt x="171" y="41"/>
                    <a:pt x="171" y="41"/>
                  </a:cubicBezTo>
                  <a:close/>
                  <a:moveTo>
                    <a:pt x="168" y="31"/>
                  </a:moveTo>
                  <a:cubicBezTo>
                    <a:pt x="170" y="33"/>
                    <a:pt x="171" y="36"/>
                    <a:pt x="171" y="3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63" y="28"/>
                    <a:pt x="166" y="29"/>
                    <a:pt x="168" y="31"/>
                  </a:cubicBezTo>
                  <a:close/>
                  <a:moveTo>
                    <a:pt x="146" y="26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19" y="3"/>
                    <a:pt x="120" y="9"/>
                    <a:pt x="123" y="12"/>
                  </a:cubicBezTo>
                  <a:cubicBezTo>
                    <a:pt x="125" y="15"/>
                    <a:pt x="139" y="27"/>
                    <a:pt x="137" y="29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8" y="22"/>
                    <a:pt x="136" y="28"/>
                    <a:pt x="135" y="35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3" y="32"/>
                    <a:pt x="139" y="48"/>
                    <a:pt x="144" y="54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50" y="60"/>
                    <a:pt x="166" y="76"/>
                    <a:pt x="174" y="74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7" y="60"/>
                    <a:pt x="176" y="80"/>
                    <a:pt x="185" y="77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2" y="59"/>
                    <a:pt x="183" y="74"/>
                    <a:pt x="187" y="76"/>
                  </a:cubicBezTo>
                  <a:cubicBezTo>
                    <a:pt x="190" y="79"/>
                    <a:pt x="196" y="80"/>
                    <a:pt x="198" y="78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63" y="58"/>
                    <a:pt x="152" y="59"/>
                    <a:pt x="146" y="53"/>
                  </a:cubicBezTo>
                  <a:cubicBezTo>
                    <a:pt x="140" y="47"/>
                    <a:pt x="140" y="36"/>
                    <a:pt x="146" y="26"/>
                  </a:cubicBezTo>
                  <a:close/>
                  <a:moveTo>
                    <a:pt x="143" y="56"/>
                  </a:moveTo>
                  <a:cubicBezTo>
                    <a:pt x="145" y="58"/>
                    <a:pt x="145" y="61"/>
                    <a:pt x="143" y="64"/>
                  </a:cubicBezTo>
                  <a:cubicBezTo>
                    <a:pt x="141" y="65"/>
                    <a:pt x="139" y="66"/>
                    <a:pt x="137" y="65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0" y="146"/>
                    <a:pt x="58" y="146"/>
                    <a:pt x="56" y="145"/>
                  </a:cubicBezTo>
                  <a:cubicBezTo>
                    <a:pt x="55" y="146"/>
                    <a:pt x="55" y="147"/>
                    <a:pt x="55" y="148"/>
                  </a:cubicBezTo>
                  <a:cubicBezTo>
                    <a:pt x="57" y="148"/>
                    <a:pt x="60" y="147"/>
                    <a:pt x="61" y="150"/>
                  </a:cubicBezTo>
                  <a:cubicBezTo>
                    <a:pt x="57" y="150"/>
                    <a:pt x="53" y="155"/>
                    <a:pt x="49" y="155"/>
                  </a:cubicBezTo>
                  <a:cubicBezTo>
                    <a:pt x="49" y="156"/>
                    <a:pt x="48" y="158"/>
                    <a:pt x="47" y="159"/>
                  </a:cubicBezTo>
                  <a:cubicBezTo>
                    <a:pt x="45" y="161"/>
                    <a:pt x="43" y="161"/>
                    <a:pt x="41" y="160"/>
                  </a:cubicBezTo>
                  <a:cubicBezTo>
                    <a:pt x="24" y="183"/>
                    <a:pt x="24" y="183"/>
                    <a:pt x="24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1" y="185"/>
                    <a:pt x="17" y="185"/>
                    <a:pt x="15" y="183"/>
                  </a:cubicBezTo>
                  <a:cubicBezTo>
                    <a:pt x="13" y="181"/>
                    <a:pt x="13" y="178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6" y="175"/>
                    <a:pt x="16" y="175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7" y="155"/>
                    <a:pt x="38" y="153"/>
                    <a:pt x="39" y="152"/>
                  </a:cubicBezTo>
                  <a:cubicBezTo>
                    <a:pt x="40" y="150"/>
                    <a:pt x="42" y="150"/>
                    <a:pt x="44" y="150"/>
                  </a:cubicBezTo>
                  <a:cubicBezTo>
                    <a:pt x="43" y="146"/>
                    <a:pt x="49" y="142"/>
                    <a:pt x="48" y="137"/>
                  </a:cubicBezTo>
                  <a:cubicBezTo>
                    <a:pt x="51" y="139"/>
                    <a:pt x="50" y="141"/>
                    <a:pt x="51" y="143"/>
                  </a:cubicBezTo>
                  <a:cubicBezTo>
                    <a:pt x="51" y="143"/>
                    <a:pt x="52" y="143"/>
                    <a:pt x="53" y="143"/>
                  </a:cubicBezTo>
                  <a:cubicBezTo>
                    <a:pt x="52" y="141"/>
                    <a:pt x="53" y="138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5" y="136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3" y="60"/>
                    <a:pt x="133" y="57"/>
                    <a:pt x="135" y="56"/>
                  </a:cubicBezTo>
                  <a:cubicBezTo>
                    <a:pt x="137" y="54"/>
                    <a:pt x="140" y="54"/>
                    <a:pt x="143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91"/>
            <p:cNvSpPr>
              <a:spLocks noEditPoints="1"/>
            </p:cNvSpPr>
            <p:nvPr/>
          </p:nvSpPr>
          <p:spPr bwMode="auto">
            <a:xfrm>
              <a:off x="422275" y="3709988"/>
              <a:ext cx="427038" cy="427038"/>
            </a:xfrm>
            <a:custGeom>
              <a:avLst/>
              <a:gdLst>
                <a:gd name="T0" fmla="*/ 190 w 199"/>
                <a:gd name="T1" fmla="*/ 179 h 199"/>
                <a:gd name="T2" fmla="*/ 189 w 199"/>
                <a:gd name="T3" fmla="*/ 184 h 199"/>
                <a:gd name="T4" fmla="*/ 194 w 199"/>
                <a:gd name="T5" fmla="*/ 190 h 199"/>
                <a:gd name="T6" fmla="*/ 197 w 199"/>
                <a:gd name="T7" fmla="*/ 197 h 199"/>
                <a:gd name="T8" fmla="*/ 190 w 199"/>
                <a:gd name="T9" fmla="*/ 194 h 199"/>
                <a:gd name="T10" fmla="*/ 184 w 199"/>
                <a:gd name="T11" fmla="*/ 189 h 199"/>
                <a:gd name="T12" fmla="*/ 179 w 199"/>
                <a:gd name="T13" fmla="*/ 190 h 199"/>
                <a:gd name="T14" fmla="*/ 31 w 199"/>
                <a:gd name="T15" fmla="*/ 49 h 199"/>
                <a:gd name="T16" fmla="*/ 38 w 199"/>
                <a:gd name="T17" fmla="*/ 41 h 199"/>
                <a:gd name="T18" fmla="*/ 53 w 199"/>
                <a:gd name="T19" fmla="*/ 41 h 199"/>
                <a:gd name="T20" fmla="*/ 41 w 199"/>
                <a:gd name="T21" fmla="*/ 53 h 199"/>
                <a:gd name="T22" fmla="*/ 53 w 199"/>
                <a:gd name="T23" fmla="*/ 41 h 199"/>
                <a:gd name="T24" fmla="*/ 49 w 199"/>
                <a:gd name="T25" fmla="*/ 31 h 199"/>
                <a:gd name="T26" fmla="*/ 41 w 199"/>
                <a:gd name="T27" fmla="*/ 38 h 199"/>
                <a:gd name="T28" fmla="*/ 31 w 199"/>
                <a:gd name="T29" fmla="*/ 31 h 199"/>
                <a:gd name="T30" fmla="*/ 38 w 199"/>
                <a:gd name="T31" fmla="*/ 38 h 199"/>
                <a:gd name="T32" fmla="*/ 31 w 199"/>
                <a:gd name="T33" fmla="*/ 31 h 199"/>
                <a:gd name="T34" fmla="*/ 0 w 199"/>
                <a:gd name="T35" fmla="*/ 78 h 199"/>
                <a:gd name="T36" fmla="*/ 29 w 199"/>
                <a:gd name="T37" fmla="*/ 61 h 199"/>
                <a:gd name="T38" fmla="*/ 35 w 199"/>
                <a:gd name="T39" fmla="*/ 63 h 199"/>
                <a:gd name="T40" fmla="*/ 54 w 199"/>
                <a:gd name="T41" fmla="*/ 54 h 199"/>
                <a:gd name="T42" fmla="*/ 74 w 199"/>
                <a:gd name="T43" fmla="*/ 24 h 199"/>
                <a:gd name="T44" fmla="*/ 77 w 199"/>
                <a:gd name="T45" fmla="*/ 13 h 199"/>
                <a:gd name="T46" fmla="*/ 76 w 199"/>
                <a:gd name="T47" fmla="*/ 12 h 199"/>
                <a:gd name="T48" fmla="*/ 52 w 199"/>
                <a:gd name="T49" fmla="*/ 26 h 199"/>
                <a:gd name="T50" fmla="*/ 26 w 199"/>
                <a:gd name="T51" fmla="*/ 52 h 199"/>
                <a:gd name="T52" fmla="*/ 64 w 199"/>
                <a:gd name="T53" fmla="*/ 56 h 199"/>
                <a:gd name="T54" fmla="*/ 144 w 199"/>
                <a:gd name="T55" fmla="*/ 136 h 199"/>
                <a:gd name="T56" fmla="*/ 144 w 199"/>
                <a:gd name="T57" fmla="*/ 136 h 199"/>
                <a:gd name="T58" fmla="*/ 144 w 199"/>
                <a:gd name="T59" fmla="*/ 136 h 199"/>
                <a:gd name="T60" fmla="*/ 148 w 199"/>
                <a:gd name="T61" fmla="*/ 143 h 199"/>
                <a:gd name="T62" fmla="*/ 155 w 199"/>
                <a:gd name="T63" fmla="*/ 150 h 199"/>
                <a:gd name="T64" fmla="*/ 160 w 199"/>
                <a:gd name="T65" fmla="*/ 157 h 199"/>
                <a:gd name="T66" fmla="*/ 183 w 199"/>
                <a:gd name="T67" fmla="*/ 175 h 199"/>
                <a:gd name="T68" fmla="*/ 183 w 199"/>
                <a:gd name="T69" fmla="*/ 175 h 199"/>
                <a:gd name="T70" fmla="*/ 183 w 199"/>
                <a:gd name="T71" fmla="*/ 183 h 199"/>
                <a:gd name="T72" fmla="*/ 175 w 199"/>
                <a:gd name="T73" fmla="*/ 183 h 199"/>
                <a:gd name="T74" fmla="*/ 175 w 199"/>
                <a:gd name="T75" fmla="*/ 183 h 199"/>
                <a:gd name="T76" fmla="*/ 157 w 199"/>
                <a:gd name="T77" fmla="*/ 160 h 199"/>
                <a:gd name="T78" fmla="*/ 150 w 199"/>
                <a:gd name="T79" fmla="*/ 155 h 199"/>
                <a:gd name="T80" fmla="*/ 143 w 199"/>
                <a:gd name="T81" fmla="*/ 148 h 199"/>
                <a:gd name="T82" fmla="*/ 136 w 199"/>
                <a:gd name="T83" fmla="*/ 144 h 199"/>
                <a:gd name="T84" fmla="*/ 136 w 199"/>
                <a:gd name="T85" fmla="*/ 144 h 199"/>
                <a:gd name="T86" fmla="*/ 136 w 199"/>
                <a:gd name="T87" fmla="*/ 144 h 199"/>
                <a:gd name="T88" fmla="*/ 56 w 199"/>
                <a:gd name="T89" fmla="*/ 6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9" h="199">
                  <a:moveTo>
                    <a:pt x="179" y="190"/>
                  </a:moveTo>
                  <a:cubicBezTo>
                    <a:pt x="190" y="179"/>
                    <a:pt x="190" y="179"/>
                    <a:pt x="190" y="179"/>
                  </a:cubicBezTo>
                  <a:cubicBezTo>
                    <a:pt x="192" y="181"/>
                    <a:pt x="192" y="181"/>
                    <a:pt x="192" y="181"/>
                  </a:cubicBezTo>
                  <a:cubicBezTo>
                    <a:pt x="189" y="184"/>
                    <a:pt x="189" y="184"/>
                    <a:pt x="189" y="184"/>
                  </a:cubicBezTo>
                  <a:cubicBezTo>
                    <a:pt x="191" y="184"/>
                    <a:pt x="192" y="184"/>
                    <a:pt x="193" y="185"/>
                  </a:cubicBezTo>
                  <a:cubicBezTo>
                    <a:pt x="194" y="187"/>
                    <a:pt x="195" y="189"/>
                    <a:pt x="194" y="190"/>
                  </a:cubicBezTo>
                  <a:cubicBezTo>
                    <a:pt x="195" y="190"/>
                    <a:pt x="196" y="191"/>
                    <a:pt x="197" y="192"/>
                  </a:cubicBezTo>
                  <a:cubicBezTo>
                    <a:pt x="199" y="193"/>
                    <a:pt x="199" y="196"/>
                    <a:pt x="197" y="197"/>
                  </a:cubicBezTo>
                  <a:cubicBezTo>
                    <a:pt x="196" y="199"/>
                    <a:pt x="193" y="199"/>
                    <a:pt x="192" y="197"/>
                  </a:cubicBezTo>
                  <a:cubicBezTo>
                    <a:pt x="191" y="196"/>
                    <a:pt x="190" y="195"/>
                    <a:pt x="190" y="194"/>
                  </a:cubicBezTo>
                  <a:cubicBezTo>
                    <a:pt x="189" y="195"/>
                    <a:pt x="187" y="194"/>
                    <a:pt x="185" y="193"/>
                  </a:cubicBezTo>
                  <a:cubicBezTo>
                    <a:pt x="184" y="192"/>
                    <a:pt x="184" y="191"/>
                    <a:pt x="184" y="189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179" y="190"/>
                    <a:pt x="179" y="190"/>
                    <a:pt x="179" y="190"/>
                  </a:cubicBezTo>
                  <a:close/>
                  <a:moveTo>
                    <a:pt x="38" y="53"/>
                  </a:moveTo>
                  <a:cubicBezTo>
                    <a:pt x="36" y="52"/>
                    <a:pt x="33" y="51"/>
                    <a:pt x="31" y="49"/>
                  </a:cubicBezTo>
                  <a:cubicBezTo>
                    <a:pt x="29" y="47"/>
                    <a:pt x="28" y="44"/>
                    <a:pt x="27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53"/>
                    <a:pt x="38" y="53"/>
                    <a:pt x="38" y="53"/>
                  </a:cubicBezTo>
                  <a:close/>
                  <a:moveTo>
                    <a:pt x="53" y="41"/>
                  </a:moveTo>
                  <a:cubicBezTo>
                    <a:pt x="52" y="44"/>
                    <a:pt x="51" y="47"/>
                    <a:pt x="49" y="49"/>
                  </a:cubicBezTo>
                  <a:cubicBezTo>
                    <a:pt x="47" y="51"/>
                    <a:pt x="44" y="52"/>
                    <a:pt x="41" y="53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3" y="41"/>
                    <a:pt x="53" y="41"/>
                    <a:pt x="53" y="41"/>
                  </a:cubicBezTo>
                  <a:close/>
                  <a:moveTo>
                    <a:pt x="41" y="27"/>
                  </a:moveTo>
                  <a:cubicBezTo>
                    <a:pt x="44" y="28"/>
                    <a:pt x="47" y="29"/>
                    <a:pt x="49" y="31"/>
                  </a:cubicBezTo>
                  <a:cubicBezTo>
                    <a:pt x="51" y="33"/>
                    <a:pt x="52" y="36"/>
                    <a:pt x="5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27"/>
                    <a:pt x="41" y="27"/>
                    <a:pt x="41" y="27"/>
                  </a:cubicBezTo>
                  <a:close/>
                  <a:moveTo>
                    <a:pt x="31" y="31"/>
                  </a:moveTo>
                  <a:cubicBezTo>
                    <a:pt x="33" y="29"/>
                    <a:pt x="36" y="28"/>
                    <a:pt x="38" y="27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6"/>
                    <a:pt x="29" y="33"/>
                    <a:pt x="31" y="31"/>
                  </a:cubicBezTo>
                  <a:close/>
                  <a:moveTo>
                    <a:pt x="26" y="5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3" y="80"/>
                    <a:pt x="9" y="79"/>
                    <a:pt x="12" y="76"/>
                  </a:cubicBezTo>
                  <a:cubicBezTo>
                    <a:pt x="15" y="73"/>
                    <a:pt x="27" y="59"/>
                    <a:pt x="29" y="61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22" y="80"/>
                    <a:pt x="28" y="63"/>
                    <a:pt x="35" y="63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2" y="76"/>
                    <a:pt x="48" y="60"/>
                    <a:pt x="54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60" y="48"/>
                    <a:pt x="76" y="32"/>
                    <a:pt x="74" y="24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0" y="32"/>
                    <a:pt x="80" y="22"/>
                    <a:pt x="77" y="13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59" y="26"/>
                    <a:pt x="74" y="15"/>
                    <a:pt x="76" y="12"/>
                  </a:cubicBezTo>
                  <a:cubicBezTo>
                    <a:pt x="79" y="9"/>
                    <a:pt x="80" y="3"/>
                    <a:pt x="78" y="0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8" y="36"/>
                    <a:pt x="59" y="47"/>
                    <a:pt x="53" y="53"/>
                  </a:cubicBezTo>
                  <a:cubicBezTo>
                    <a:pt x="47" y="59"/>
                    <a:pt x="36" y="58"/>
                    <a:pt x="26" y="52"/>
                  </a:cubicBezTo>
                  <a:close/>
                  <a:moveTo>
                    <a:pt x="56" y="56"/>
                  </a:moveTo>
                  <a:cubicBezTo>
                    <a:pt x="58" y="54"/>
                    <a:pt x="61" y="54"/>
                    <a:pt x="64" y="56"/>
                  </a:cubicBezTo>
                  <a:cubicBezTo>
                    <a:pt x="65" y="57"/>
                    <a:pt x="66" y="60"/>
                    <a:pt x="65" y="62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6" y="138"/>
                    <a:pt x="146" y="141"/>
                    <a:pt x="145" y="143"/>
                  </a:cubicBezTo>
                  <a:cubicBezTo>
                    <a:pt x="146" y="143"/>
                    <a:pt x="147" y="143"/>
                    <a:pt x="148" y="143"/>
                  </a:cubicBezTo>
                  <a:cubicBezTo>
                    <a:pt x="148" y="141"/>
                    <a:pt x="147" y="139"/>
                    <a:pt x="150" y="137"/>
                  </a:cubicBezTo>
                  <a:cubicBezTo>
                    <a:pt x="150" y="142"/>
                    <a:pt x="155" y="146"/>
                    <a:pt x="155" y="150"/>
                  </a:cubicBezTo>
                  <a:cubicBezTo>
                    <a:pt x="156" y="150"/>
                    <a:pt x="158" y="150"/>
                    <a:pt x="159" y="152"/>
                  </a:cubicBezTo>
                  <a:cubicBezTo>
                    <a:pt x="161" y="153"/>
                    <a:pt x="161" y="155"/>
                    <a:pt x="160" y="157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5" y="178"/>
                    <a:pt x="185" y="181"/>
                    <a:pt x="183" y="183"/>
                  </a:cubicBezTo>
                  <a:cubicBezTo>
                    <a:pt x="181" y="185"/>
                    <a:pt x="178" y="185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5" y="161"/>
                    <a:pt x="153" y="161"/>
                    <a:pt x="152" y="159"/>
                  </a:cubicBezTo>
                  <a:cubicBezTo>
                    <a:pt x="150" y="158"/>
                    <a:pt x="150" y="156"/>
                    <a:pt x="150" y="155"/>
                  </a:cubicBezTo>
                  <a:cubicBezTo>
                    <a:pt x="146" y="155"/>
                    <a:pt x="142" y="150"/>
                    <a:pt x="137" y="150"/>
                  </a:cubicBezTo>
                  <a:cubicBezTo>
                    <a:pt x="139" y="147"/>
                    <a:pt x="141" y="148"/>
                    <a:pt x="143" y="148"/>
                  </a:cubicBezTo>
                  <a:cubicBezTo>
                    <a:pt x="143" y="147"/>
                    <a:pt x="143" y="146"/>
                    <a:pt x="143" y="145"/>
                  </a:cubicBezTo>
                  <a:cubicBezTo>
                    <a:pt x="141" y="146"/>
                    <a:pt x="138" y="146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0" y="66"/>
                    <a:pt x="57" y="65"/>
                    <a:pt x="56" y="64"/>
                  </a:cubicBezTo>
                  <a:cubicBezTo>
                    <a:pt x="54" y="61"/>
                    <a:pt x="54" y="58"/>
                    <a:pt x="5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92"/>
            <p:cNvSpPr>
              <a:spLocks noEditPoints="1"/>
            </p:cNvSpPr>
            <p:nvPr/>
          </p:nvSpPr>
          <p:spPr bwMode="auto">
            <a:xfrm>
              <a:off x="493713" y="3779838"/>
              <a:ext cx="333375" cy="334963"/>
            </a:xfrm>
            <a:custGeom>
              <a:avLst/>
              <a:gdLst>
                <a:gd name="T0" fmla="*/ 123 w 156"/>
                <a:gd name="T1" fmla="*/ 142 h 156"/>
                <a:gd name="T2" fmla="*/ 78 w 156"/>
                <a:gd name="T3" fmla="*/ 156 h 156"/>
                <a:gd name="T4" fmla="*/ 33 w 156"/>
                <a:gd name="T5" fmla="*/ 142 h 156"/>
                <a:gd name="T6" fmla="*/ 78 w 156"/>
                <a:gd name="T7" fmla="*/ 97 h 156"/>
                <a:gd name="T8" fmla="*/ 123 w 156"/>
                <a:gd name="T9" fmla="*/ 142 h 156"/>
                <a:gd name="T10" fmla="*/ 142 w 156"/>
                <a:gd name="T11" fmla="*/ 33 h 156"/>
                <a:gd name="T12" fmla="*/ 156 w 156"/>
                <a:gd name="T13" fmla="*/ 78 h 156"/>
                <a:gd name="T14" fmla="*/ 142 w 156"/>
                <a:gd name="T15" fmla="*/ 124 h 156"/>
                <a:gd name="T16" fmla="*/ 96 w 156"/>
                <a:gd name="T17" fmla="*/ 78 h 156"/>
                <a:gd name="T18" fmla="*/ 142 w 156"/>
                <a:gd name="T19" fmla="*/ 33 h 156"/>
                <a:gd name="T20" fmla="*/ 33 w 156"/>
                <a:gd name="T21" fmla="*/ 15 h 156"/>
                <a:gd name="T22" fmla="*/ 78 w 156"/>
                <a:gd name="T23" fmla="*/ 0 h 156"/>
                <a:gd name="T24" fmla="*/ 123 w 156"/>
                <a:gd name="T25" fmla="*/ 15 h 156"/>
                <a:gd name="T26" fmla="*/ 78 w 156"/>
                <a:gd name="T27" fmla="*/ 60 h 156"/>
                <a:gd name="T28" fmla="*/ 33 w 156"/>
                <a:gd name="T29" fmla="*/ 15 h 156"/>
                <a:gd name="T30" fmla="*/ 0 w 156"/>
                <a:gd name="T31" fmla="*/ 78 h 156"/>
                <a:gd name="T32" fmla="*/ 14 w 156"/>
                <a:gd name="T33" fmla="*/ 33 h 156"/>
                <a:gd name="T34" fmla="*/ 60 w 156"/>
                <a:gd name="T35" fmla="*/ 78 h 156"/>
                <a:gd name="T36" fmla="*/ 14 w 156"/>
                <a:gd name="T37" fmla="*/ 124 h 156"/>
                <a:gd name="T38" fmla="*/ 0 w 156"/>
                <a:gd name="T39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56">
                  <a:moveTo>
                    <a:pt x="123" y="142"/>
                  </a:moveTo>
                  <a:cubicBezTo>
                    <a:pt x="111" y="151"/>
                    <a:pt x="95" y="156"/>
                    <a:pt x="78" y="156"/>
                  </a:cubicBezTo>
                  <a:cubicBezTo>
                    <a:pt x="61" y="156"/>
                    <a:pt x="46" y="151"/>
                    <a:pt x="33" y="142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123" y="142"/>
                    <a:pt x="123" y="142"/>
                    <a:pt x="123" y="142"/>
                  </a:cubicBezTo>
                  <a:close/>
                  <a:moveTo>
                    <a:pt x="142" y="33"/>
                  </a:moveTo>
                  <a:cubicBezTo>
                    <a:pt x="151" y="46"/>
                    <a:pt x="156" y="61"/>
                    <a:pt x="156" y="78"/>
                  </a:cubicBezTo>
                  <a:cubicBezTo>
                    <a:pt x="156" y="95"/>
                    <a:pt x="151" y="111"/>
                    <a:pt x="142" y="124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142" y="33"/>
                    <a:pt x="142" y="33"/>
                    <a:pt x="142" y="33"/>
                  </a:cubicBezTo>
                  <a:close/>
                  <a:moveTo>
                    <a:pt x="33" y="15"/>
                  </a:moveTo>
                  <a:cubicBezTo>
                    <a:pt x="46" y="6"/>
                    <a:pt x="61" y="0"/>
                    <a:pt x="78" y="0"/>
                  </a:cubicBezTo>
                  <a:cubicBezTo>
                    <a:pt x="95" y="0"/>
                    <a:pt x="111" y="6"/>
                    <a:pt x="123" y="15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33" y="15"/>
                    <a:pt x="33" y="15"/>
                    <a:pt x="33" y="15"/>
                  </a:cubicBezTo>
                  <a:close/>
                  <a:moveTo>
                    <a:pt x="0" y="78"/>
                  </a:moveTo>
                  <a:cubicBezTo>
                    <a:pt x="0" y="61"/>
                    <a:pt x="5" y="46"/>
                    <a:pt x="14" y="33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5" y="111"/>
                    <a:pt x="0" y="95"/>
                    <a:pt x="0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93"/>
            <p:cNvSpPr>
              <a:spLocks noEditPoints="1"/>
            </p:cNvSpPr>
            <p:nvPr/>
          </p:nvSpPr>
          <p:spPr bwMode="auto">
            <a:xfrm>
              <a:off x="512763" y="4114800"/>
              <a:ext cx="287338" cy="125413"/>
            </a:xfrm>
            <a:custGeom>
              <a:avLst/>
              <a:gdLst>
                <a:gd name="T0" fmla="*/ 19 w 134"/>
                <a:gd name="T1" fmla="*/ 0 h 58"/>
                <a:gd name="T2" fmla="*/ 19 w 134"/>
                <a:gd name="T3" fmla="*/ 24 h 58"/>
                <a:gd name="T4" fmla="*/ 41 w 134"/>
                <a:gd name="T5" fmla="*/ 16 h 58"/>
                <a:gd name="T6" fmla="*/ 8 w 134"/>
                <a:gd name="T7" fmla="*/ 37 h 58"/>
                <a:gd name="T8" fmla="*/ 0 w 134"/>
                <a:gd name="T9" fmla="*/ 33 h 58"/>
                <a:gd name="T10" fmla="*/ 5 w 134"/>
                <a:gd name="T11" fmla="*/ 30 h 58"/>
                <a:gd name="T12" fmla="*/ 12 w 134"/>
                <a:gd name="T13" fmla="*/ 29 h 58"/>
                <a:gd name="T14" fmla="*/ 57 w 134"/>
                <a:gd name="T15" fmla="*/ 22 h 58"/>
                <a:gd name="T16" fmla="*/ 50 w 134"/>
                <a:gd name="T17" fmla="*/ 51 h 58"/>
                <a:gd name="T18" fmla="*/ 43 w 134"/>
                <a:gd name="T19" fmla="*/ 54 h 58"/>
                <a:gd name="T20" fmla="*/ 34 w 134"/>
                <a:gd name="T21" fmla="*/ 32 h 58"/>
                <a:gd name="T22" fmla="*/ 52 w 134"/>
                <a:gd name="T23" fmla="*/ 17 h 58"/>
                <a:gd name="T24" fmla="*/ 56 w 134"/>
                <a:gd name="T25" fmla="*/ 29 h 58"/>
                <a:gd name="T26" fmla="*/ 61 w 134"/>
                <a:gd name="T27" fmla="*/ 39 h 58"/>
                <a:gd name="T28" fmla="*/ 45 w 134"/>
                <a:gd name="T29" fmla="*/ 44 h 58"/>
                <a:gd name="T30" fmla="*/ 40 w 134"/>
                <a:gd name="T31" fmla="*/ 34 h 58"/>
                <a:gd name="T32" fmla="*/ 105 w 134"/>
                <a:gd name="T33" fmla="*/ 52 h 58"/>
                <a:gd name="T34" fmla="*/ 94 w 134"/>
                <a:gd name="T35" fmla="*/ 46 h 58"/>
                <a:gd name="T36" fmla="*/ 81 w 134"/>
                <a:gd name="T37" fmla="*/ 57 h 58"/>
                <a:gd name="T38" fmla="*/ 79 w 134"/>
                <a:gd name="T39" fmla="*/ 19 h 58"/>
                <a:gd name="T40" fmla="*/ 105 w 134"/>
                <a:gd name="T41" fmla="*/ 52 h 58"/>
                <a:gd name="T42" fmla="*/ 84 w 134"/>
                <a:gd name="T43" fmla="*/ 27 h 58"/>
                <a:gd name="T44" fmla="*/ 91 w 134"/>
                <a:gd name="T45" fmla="*/ 40 h 58"/>
                <a:gd name="T46" fmla="*/ 132 w 134"/>
                <a:gd name="T47" fmla="*/ 22 h 58"/>
                <a:gd name="T48" fmla="*/ 128 w 134"/>
                <a:gd name="T49" fmla="*/ 40 h 58"/>
                <a:gd name="T50" fmla="*/ 105 w 134"/>
                <a:gd name="T51" fmla="*/ 32 h 58"/>
                <a:gd name="T52" fmla="*/ 106 w 134"/>
                <a:gd name="T53" fmla="*/ 7 h 58"/>
                <a:gd name="T54" fmla="*/ 123 w 134"/>
                <a:gd name="T55" fmla="*/ 9 h 58"/>
                <a:gd name="T56" fmla="*/ 114 w 134"/>
                <a:gd name="T57" fmla="*/ 11 h 58"/>
                <a:gd name="T58" fmla="*/ 107 w 134"/>
                <a:gd name="T59" fmla="*/ 18 h 58"/>
                <a:gd name="T60" fmla="*/ 118 w 134"/>
                <a:gd name="T61" fmla="*/ 35 h 58"/>
                <a:gd name="T62" fmla="*/ 127 w 134"/>
                <a:gd name="T63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58">
                  <a:moveTo>
                    <a:pt x="12" y="29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2" y="35"/>
                    <a:pt x="10" y="36"/>
                    <a:pt x="8" y="37"/>
                  </a:cubicBezTo>
                  <a:cubicBezTo>
                    <a:pt x="6" y="37"/>
                    <a:pt x="4" y="37"/>
                    <a:pt x="3" y="36"/>
                  </a:cubicBezTo>
                  <a:cubicBezTo>
                    <a:pt x="2" y="35"/>
                    <a:pt x="1" y="34"/>
                    <a:pt x="0" y="3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9"/>
                    <a:pt x="5" y="30"/>
                    <a:pt x="5" y="30"/>
                  </a:cubicBezTo>
                  <a:cubicBezTo>
                    <a:pt x="6" y="31"/>
                    <a:pt x="7" y="31"/>
                    <a:pt x="8" y="31"/>
                  </a:cubicBezTo>
                  <a:cubicBezTo>
                    <a:pt x="9" y="31"/>
                    <a:pt x="10" y="30"/>
                    <a:pt x="12" y="29"/>
                  </a:cubicBezTo>
                  <a:close/>
                  <a:moveTo>
                    <a:pt x="58" y="19"/>
                  </a:moveTo>
                  <a:cubicBezTo>
                    <a:pt x="57" y="22"/>
                    <a:pt x="57" y="22"/>
                    <a:pt x="57" y="22"/>
                  </a:cubicBezTo>
                  <a:cubicBezTo>
                    <a:pt x="66" y="25"/>
                    <a:pt x="69" y="31"/>
                    <a:pt x="67" y="40"/>
                  </a:cubicBezTo>
                  <a:cubicBezTo>
                    <a:pt x="65" y="49"/>
                    <a:pt x="59" y="53"/>
                    <a:pt x="50" y="51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5" y="47"/>
                    <a:pt x="32" y="41"/>
                    <a:pt x="34" y="32"/>
                  </a:cubicBezTo>
                  <a:cubicBezTo>
                    <a:pt x="37" y="23"/>
                    <a:pt x="42" y="19"/>
                    <a:pt x="51" y="21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8" y="19"/>
                    <a:pt x="58" y="19"/>
                    <a:pt x="58" y="19"/>
                  </a:cubicBezTo>
                  <a:close/>
                  <a:moveTo>
                    <a:pt x="56" y="29"/>
                  </a:moveTo>
                  <a:cubicBezTo>
                    <a:pt x="51" y="45"/>
                    <a:pt x="51" y="45"/>
                    <a:pt x="51" y="45"/>
                  </a:cubicBezTo>
                  <a:cubicBezTo>
                    <a:pt x="56" y="46"/>
                    <a:pt x="59" y="44"/>
                    <a:pt x="61" y="39"/>
                  </a:cubicBezTo>
                  <a:cubicBezTo>
                    <a:pt x="62" y="33"/>
                    <a:pt x="60" y="30"/>
                    <a:pt x="56" y="29"/>
                  </a:cubicBezTo>
                  <a:close/>
                  <a:moveTo>
                    <a:pt x="45" y="44"/>
                  </a:moveTo>
                  <a:cubicBezTo>
                    <a:pt x="49" y="27"/>
                    <a:pt x="49" y="27"/>
                    <a:pt x="49" y="27"/>
                  </a:cubicBezTo>
                  <a:cubicBezTo>
                    <a:pt x="45" y="26"/>
                    <a:pt x="42" y="28"/>
                    <a:pt x="40" y="34"/>
                  </a:cubicBezTo>
                  <a:cubicBezTo>
                    <a:pt x="39" y="39"/>
                    <a:pt x="41" y="42"/>
                    <a:pt x="45" y="44"/>
                  </a:cubicBezTo>
                  <a:close/>
                  <a:moveTo>
                    <a:pt x="105" y="52"/>
                  </a:moveTo>
                  <a:cubicBezTo>
                    <a:pt x="98" y="54"/>
                    <a:pt x="98" y="54"/>
                    <a:pt x="98" y="54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105" y="52"/>
                    <a:pt x="105" y="52"/>
                    <a:pt x="105" y="52"/>
                  </a:cubicBezTo>
                  <a:close/>
                  <a:moveTo>
                    <a:pt x="91" y="40"/>
                  </a:moveTo>
                  <a:cubicBezTo>
                    <a:pt x="84" y="27"/>
                    <a:pt x="84" y="27"/>
                    <a:pt x="84" y="27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91" y="40"/>
                    <a:pt x="91" y="40"/>
                    <a:pt x="91" y="40"/>
                  </a:cubicBezTo>
                  <a:close/>
                  <a:moveTo>
                    <a:pt x="126" y="24"/>
                  </a:moveTo>
                  <a:cubicBezTo>
                    <a:pt x="132" y="22"/>
                    <a:pt x="132" y="22"/>
                    <a:pt x="132" y="22"/>
                  </a:cubicBezTo>
                  <a:cubicBezTo>
                    <a:pt x="134" y="26"/>
                    <a:pt x="134" y="30"/>
                    <a:pt x="133" y="33"/>
                  </a:cubicBezTo>
                  <a:cubicBezTo>
                    <a:pt x="133" y="35"/>
                    <a:pt x="131" y="38"/>
                    <a:pt x="128" y="40"/>
                  </a:cubicBezTo>
                  <a:cubicBezTo>
                    <a:pt x="125" y="42"/>
                    <a:pt x="121" y="42"/>
                    <a:pt x="117" y="41"/>
                  </a:cubicBezTo>
                  <a:cubicBezTo>
                    <a:pt x="113" y="40"/>
                    <a:pt x="109" y="37"/>
                    <a:pt x="105" y="32"/>
                  </a:cubicBezTo>
                  <a:cubicBezTo>
                    <a:pt x="102" y="26"/>
                    <a:pt x="100" y="21"/>
                    <a:pt x="100" y="16"/>
                  </a:cubicBezTo>
                  <a:cubicBezTo>
                    <a:pt x="101" y="12"/>
                    <a:pt x="103" y="9"/>
                    <a:pt x="106" y="7"/>
                  </a:cubicBezTo>
                  <a:cubicBezTo>
                    <a:pt x="109" y="5"/>
                    <a:pt x="112" y="4"/>
                    <a:pt x="116" y="5"/>
                  </a:cubicBezTo>
                  <a:cubicBezTo>
                    <a:pt x="118" y="5"/>
                    <a:pt x="120" y="7"/>
                    <a:pt x="123" y="9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7" y="12"/>
                    <a:pt x="116" y="12"/>
                    <a:pt x="114" y="11"/>
                  </a:cubicBezTo>
                  <a:cubicBezTo>
                    <a:pt x="113" y="11"/>
                    <a:pt x="111" y="11"/>
                    <a:pt x="110" y="12"/>
                  </a:cubicBezTo>
                  <a:cubicBezTo>
                    <a:pt x="108" y="14"/>
                    <a:pt x="107" y="15"/>
                    <a:pt x="107" y="18"/>
                  </a:cubicBezTo>
                  <a:cubicBezTo>
                    <a:pt x="107" y="20"/>
                    <a:pt x="108" y="24"/>
                    <a:pt x="110" y="27"/>
                  </a:cubicBezTo>
                  <a:cubicBezTo>
                    <a:pt x="113" y="31"/>
                    <a:pt x="116" y="34"/>
                    <a:pt x="118" y="35"/>
                  </a:cubicBezTo>
                  <a:cubicBezTo>
                    <a:pt x="120" y="36"/>
                    <a:pt x="122" y="35"/>
                    <a:pt x="124" y="34"/>
                  </a:cubicBezTo>
                  <a:cubicBezTo>
                    <a:pt x="126" y="33"/>
                    <a:pt x="127" y="32"/>
                    <a:pt x="127" y="30"/>
                  </a:cubicBezTo>
                  <a:cubicBezTo>
                    <a:pt x="127" y="28"/>
                    <a:pt x="127" y="26"/>
                    <a:pt x="126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8676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 стрелкой 33"/>
          <p:cNvCxnSpPr/>
          <p:nvPr/>
        </p:nvCxnSpPr>
        <p:spPr bwMode="auto">
          <a:xfrm>
            <a:off x="3920067" y="2413775"/>
            <a:ext cx="4351867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E4465A"/>
            </a:solidFill>
            <a:prstDash val="sysDash"/>
            <a:round/>
            <a:headEnd type="triangle" w="lg" len="lg"/>
            <a:tailEnd type="triangle" w="lg" len="lg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</p:cxnSp>
      <p:sp>
        <p:nvSpPr>
          <p:cNvPr id="35" name="Овал 34"/>
          <p:cNvSpPr/>
          <p:nvPr/>
        </p:nvSpPr>
        <p:spPr bwMode="auto">
          <a:xfrm>
            <a:off x="5186155" y="1628800"/>
            <a:ext cx="1844552" cy="1383414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7149" y="3065686"/>
            <a:ext cx="11333471" cy="2883595"/>
          </a:xfrm>
          <a:prstGeom prst="rect">
            <a:avLst/>
          </a:prstGeom>
          <a:solidFill>
            <a:srgbClr val="DCDCDC">
              <a:alpha val="50000"/>
            </a:srgbClr>
          </a:solidFill>
        </p:spPr>
        <p:txBody>
          <a:bodyPr lIns="91420" tIns="576000" rIns="91420" bIns="45711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6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Признать жалобу необоснованной.</a:t>
            </a:r>
          </a:p>
        </p:txBody>
      </p:sp>
      <p:sp>
        <p:nvSpPr>
          <p:cNvPr id="8" name="Пятиугольник 7"/>
          <p:cNvSpPr/>
          <p:nvPr/>
        </p:nvSpPr>
        <p:spPr bwMode="auto">
          <a:xfrm rot="5400000">
            <a:off x="5842077" y="-2349246"/>
            <a:ext cx="503612" cy="11333471"/>
          </a:xfrm>
          <a:prstGeom prst="homePlate">
            <a:avLst>
              <a:gd name="adj" fmla="val 38163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31802" y="3077632"/>
            <a:ext cx="11328817" cy="43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0">
            <a:noAutofit/>
          </a:bodyPr>
          <a:lstStyle/>
          <a:p>
            <a:pPr algn="ctr" defTabSz="449171" eaLnBrk="0" fontAlgn="b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altLang="ru-RU" sz="2000" b="1" dirty="0">
                <a:solidFill>
                  <a:srgbClr val="E4465A"/>
                </a:solidFill>
                <a:ea typeface="Arial Unicode MS" pitchFamily="34" charset="-128"/>
              </a:rPr>
              <a:t>Решение </a:t>
            </a:r>
            <a:r>
              <a:rPr lang="ru-RU" altLang="ru-RU" sz="2000" b="1" dirty="0" smtClean="0">
                <a:solidFill>
                  <a:srgbClr val="E4465A"/>
                </a:solidFill>
                <a:ea typeface="Arial Unicode MS" pitchFamily="34" charset="-128"/>
              </a:rPr>
              <a:t>УФАС</a:t>
            </a:r>
            <a:endParaRPr lang="ru-RU" altLang="ru-RU" sz="2000" b="1" dirty="0">
              <a:solidFill>
                <a:srgbClr val="E4465A"/>
              </a:solidFill>
              <a:ea typeface="Arial Unicode MS" pitchFamily="34" charset="-128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27147" y="6105241"/>
            <a:ext cx="9888668" cy="78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0">
            <a:noAutofit/>
          </a:bodyPr>
          <a:lstStyle/>
          <a:p>
            <a:pPr defTabSz="449171" eaLnBrk="0" fontAlgn="b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altLang="ru-RU" sz="1300" b="1" dirty="0" smtClean="0">
                <a:solidFill>
                  <a:srgbClr val="E4465A"/>
                </a:solidFill>
                <a:ea typeface="Arial Unicode MS" pitchFamily="34" charset="-128"/>
              </a:rPr>
              <a:t>12 мая 2017 года</a:t>
            </a:r>
            <a:endParaRPr lang="ru-RU" altLang="ru-RU" sz="1300" b="1" dirty="0">
              <a:solidFill>
                <a:srgbClr val="E4465A"/>
              </a:solidFill>
              <a:ea typeface="Arial Unicode MS" pitchFamily="34" charset="-128"/>
            </a:endParaRPr>
          </a:p>
        </p:txBody>
      </p:sp>
      <p:sp>
        <p:nvSpPr>
          <p:cNvPr id="15" name="Freeform 74"/>
          <p:cNvSpPr>
            <a:spLocks noEditPoints="1"/>
          </p:cNvSpPr>
          <p:nvPr/>
        </p:nvSpPr>
        <p:spPr bwMode="auto">
          <a:xfrm>
            <a:off x="2575784" y="2020470"/>
            <a:ext cx="1183611" cy="854210"/>
          </a:xfrm>
          <a:custGeom>
            <a:avLst/>
            <a:gdLst>
              <a:gd name="T0" fmla="*/ 151 w 471"/>
              <a:gd name="T1" fmla="*/ 256 h 452"/>
              <a:gd name="T2" fmla="*/ 153 w 471"/>
              <a:gd name="T3" fmla="*/ 347 h 452"/>
              <a:gd name="T4" fmla="*/ 102 w 471"/>
              <a:gd name="T5" fmla="*/ 299 h 452"/>
              <a:gd name="T6" fmla="*/ 29 w 471"/>
              <a:gd name="T7" fmla="*/ 229 h 452"/>
              <a:gd name="T8" fmla="*/ 6 w 471"/>
              <a:gd name="T9" fmla="*/ 239 h 452"/>
              <a:gd name="T10" fmla="*/ 23 w 471"/>
              <a:gd name="T11" fmla="*/ 301 h 452"/>
              <a:gd name="T12" fmla="*/ 10 w 471"/>
              <a:gd name="T13" fmla="*/ 376 h 452"/>
              <a:gd name="T14" fmla="*/ 73 w 471"/>
              <a:gd name="T15" fmla="*/ 421 h 452"/>
              <a:gd name="T16" fmla="*/ 134 w 471"/>
              <a:gd name="T17" fmla="*/ 430 h 452"/>
              <a:gd name="T18" fmla="*/ 223 w 471"/>
              <a:gd name="T19" fmla="*/ 433 h 452"/>
              <a:gd name="T20" fmla="*/ 294 w 471"/>
              <a:gd name="T21" fmla="*/ 344 h 452"/>
              <a:gd name="T22" fmla="*/ 279 w 471"/>
              <a:gd name="T23" fmla="*/ 225 h 452"/>
              <a:gd name="T24" fmla="*/ 221 w 471"/>
              <a:gd name="T25" fmla="*/ 165 h 452"/>
              <a:gd name="T26" fmla="*/ 146 w 471"/>
              <a:gd name="T27" fmla="*/ 177 h 452"/>
              <a:gd name="T28" fmla="*/ 303 w 471"/>
              <a:gd name="T29" fmla="*/ 95 h 452"/>
              <a:gd name="T30" fmla="*/ 366 w 471"/>
              <a:gd name="T31" fmla="*/ 108 h 452"/>
              <a:gd name="T32" fmla="*/ 301 w 471"/>
              <a:gd name="T33" fmla="*/ 112 h 452"/>
              <a:gd name="T34" fmla="*/ 287 w 471"/>
              <a:gd name="T35" fmla="*/ 30 h 452"/>
              <a:gd name="T36" fmla="*/ 248 w 471"/>
              <a:gd name="T37" fmla="*/ 47 h 452"/>
              <a:gd name="T38" fmla="*/ 223 w 471"/>
              <a:gd name="T39" fmla="*/ 98 h 452"/>
              <a:gd name="T40" fmla="*/ 224 w 471"/>
              <a:gd name="T41" fmla="*/ 127 h 452"/>
              <a:gd name="T42" fmla="*/ 253 w 471"/>
              <a:gd name="T43" fmla="*/ 162 h 452"/>
              <a:gd name="T44" fmla="*/ 260 w 471"/>
              <a:gd name="T45" fmla="*/ 200 h 452"/>
              <a:gd name="T46" fmla="*/ 378 w 471"/>
              <a:gd name="T47" fmla="*/ 193 h 452"/>
              <a:gd name="T48" fmla="*/ 413 w 471"/>
              <a:gd name="T49" fmla="*/ 165 h 452"/>
              <a:gd name="T50" fmla="*/ 444 w 471"/>
              <a:gd name="T51" fmla="*/ 108 h 452"/>
              <a:gd name="T52" fmla="*/ 418 w 471"/>
              <a:gd name="T53" fmla="*/ 45 h 452"/>
              <a:gd name="T54" fmla="*/ 398 w 471"/>
              <a:gd name="T55" fmla="*/ 26 h 452"/>
              <a:gd name="T56" fmla="*/ 337 w 471"/>
              <a:gd name="T57" fmla="*/ 0 h 452"/>
              <a:gd name="T58" fmla="*/ 294 w 471"/>
              <a:gd name="T59" fmla="*/ 30 h 452"/>
              <a:gd name="T60" fmla="*/ 435 w 471"/>
              <a:gd name="T61" fmla="*/ 273 h 452"/>
              <a:gd name="T62" fmla="*/ 395 w 471"/>
              <a:gd name="T63" fmla="*/ 380 h 452"/>
              <a:gd name="T64" fmla="*/ 355 w 471"/>
              <a:gd name="T65" fmla="*/ 368 h 452"/>
              <a:gd name="T66" fmla="*/ 335 w 471"/>
              <a:gd name="T67" fmla="*/ 395 h 452"/>
              <a:gd name="T68" fmla="*/ 388 w 471"/>
              <a:gd name="T69" fmla="*/ 399 h 452"/>
              <a:gd name="T70" fmla="*/ 430 w 471"/>
              <a:gd name="T71" fmla="*/ 346 h 452"/>
              <a:gd name="T72" fmla="*/ 452 w 471"/>
              <a:gd name="T73" fmla="*/ 280 h 452"/>
              <a:gd name="T74" fmla="*/ 470 w 471"/>
              <a:gd name="T75" fmla="*/ 242 h 452"/>
              <a:gd name="T76" fmla="*/ 359 w 471"/>
              <a:gd name="T77" fmla="*/ 236 h 452"/>
              <a:gd name="T78" fmla="*/ 393 w 471"/>
              <a:gd name="T79" fmla="*/ 285 h 452"/>
              <a:gd name="T80" fmla="*/ 320 w 471"/>
              <a:gd name="T81" fmla="*/ 279 h 452"/>
              <a:gd name="T82" fmla="*/ 350 w 471"/>
              <a:gd name="T83" fmla="*/ 332 h 452"/>
              <a:gd name="T84" fmla="*/ 407 w 471"/>
              <a:gd name="T85" fmla="*/ 27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71" h="452">
                <a:moveTo>
                  <a:pt x="102" y="299"/>
                </a:moveTo>
                <a:cubicBezTo>
                  <a:pt x="102" y="279"/>
                  <a:pt x="124" y="256"/>
                  <a:pt x="143" y="256"/>
                </a:cubicBezTo>
                <a:cubicBezTo>
                  <a:pt x="151" y="256"/>
                  <a:pt x="151" y="256"/>
                  <a:pt x="151" y="256"/>
                </a:cubicBezTo>
                <a:cubicBezTo>
                  <a:pt x="170" y="256"/>
                  <a:pt x="192" y="280"/>
                  <a:pt x="192" y="301"/>
                </a:cubicBezTo>
                <a:cubicBezTo>
                  <a:pt x="192" y="303"/>
                  <a:pt x="192" y="303"/>
                  <a:pt x="192" y="303"/>
                </a:cubicBezTo>
                <a:cubicBezTo>
                  <a:pt x="192" y="323"/>
                  <a:pt x="173" y="347"/>
                  <a:pt x="153" y="347"/>
                </a:cubicBezTo>
                <a:cubicBezTo>
                  <a:pt x="139" y="347"/>
                  <a:pt x="139" y="347"/>
                  <a:pt x="139" y="347"/>
                </a:cubicBezTo>
                <a:cubicBezTo>
                  <a:pt x="124" y="347"/>
                  <a:pt x="102" y="323"/>
                  <a:pt x="102" y="311"/>
                </a:cubicBezTo>
                <a:cubicBezTo>
                  <a:pt x="102" y="299"/>
                  <a:pt x="102" y="299"/>
                  <a:pt x="102" y="299"/>
                </a:cubicBezTo>
                <a:close/>
                <a:moveTo>
                  <a:pt x="73" y="165"/>
                </a:moveTo>
                <a:cubicBezTo>
                  <a:pt x="73" y="182"/>
                  <a:pt x="73" y="182"/>
                  <a:pt x="73" y="182"/>
                </a:cubicBezTo>
                <a:cubicBezTo>
                  <a:pt x="73" y="205"/>
                  <a:pt x="51" y="229"/>
                  <a:pt x="29" y="229"/>
                </a:cubicBezTo>
                <a:cubicBezTo>
                  <a:pt x="23" y="229"/>
                  <a:pt x="23" y="229"/>
                  <a:pt x="23" y="229"/>
                </a:cubicBezTo>
                <a:cubicBezTo>
                  <a:pt x="18" y="229"/>
                  <a:pt x="18" y="227"/>
                  <a:pt x="17" y="225"/>
                </a:cubicBezTo>
                <a:cubicBezTo>
                  <a:pt x="10" y="230"/>
                  <a:pt x="10" y="229"/>
                  <a:pt x="6" y="239"/>
                </a:cubicBezTo>
                <a:cubicBezTo>
                  <a:pt x="5" y="242"/>
                  <a:pt x="0" y="256"/>
                  <a:pt x="0" y="256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63"/>
                  <a:pt x="23" y="277"/>
                  <a:pt x="23" y="301"/>
                </a:cubicBezTo>
                <a:cubicBezTo>
                  <a:pt x="23" y="328"/>
                  <a:pt x="0" y="339"/>
                  <a:pt x="0" y="344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49"/>
                  <a:pt x="10" y="370"/>
                  <a:pt x="10" y="376"/>
                </a:cubicBezTo>
                <a:cubicBezTo>
                  <a:pt x="29" y="382"/>
                  <a:pt x="39" y="375"/>
                  <a:pt x="52" y="385"/>
                </a:cubicBezTo>
                <a:cubicBezTo>
                  <a:pt x="59" y="392"/>
                  <a:pt x="73" y="406"/>
                  <a:pt x="73" y="418"/>
                </a:cubicBezTo>
                <a:cubicBezTo>
                  <a:pt x="73" y="421"/>
                  <a:pt x="73" y="421"/>
                  <a:pt x="73" y="421"/>
                </a:cubicBezTo>
                <a:cubicBezTo>
                  <a:pt x="73" y="428"/>
                  <a:pt x="71" y="428"/>
                  <a:pt x="69" y="433"/>
                </a:cubicBezTo>
                <a:cubicBezTo>
                  <a:pt x="75" y="438"/>
                  <a:pt x="93" y="452"/>
                  <a:pt x="102" y="452"/>
                </a:cubicBezTo>
                <a:cubicBezTo>
                  <a:pt x="110" y="452"/>
                  <a:pt x="117" y="430"/>
                  <a:pt x="134" y="430"/>
                </a:cubicBezTo>
                <a:cubicBezTo>
                  <a:pt x="160" y="430"/>
                  <a:pt x="160" y="430"/>
                  <a:pt x="160" y="430"/>
                </a:cubicBezTo>
                <a:cubicBezTo>
                  <a:pt x="170" y="430"/>
                  <a:pt x="183" y="443"/>
                  <a:pt x="185" y="452"/>
                </a:cubicBezTo>
                <a:cubicBezTo>
                  <a:pt x="199" y="452"/>
                  <a:pt x="218" y="440"/>
                  <a:pt x="223" y="433"/>
                </a:cubicBezTo>
                <a:cubicBezTo>
                  <a:pt x="216" y="419"/>
                  <a:pt x="224" y="400"/>
                  <a:pt x="233" y="392"/>
                </a:cubicBezTo>
                <a:cubicBezTo>
                  <a:pt x="243" y="378"/>
                  <a:pt x="255" y="378"/>
                  <a:pt x="279" y="378"/>
                </a:cubicBezTo>
                <a:cubicBezTo>
                  <a:pt x="282" y="373"/>
                  <a:pt x="294" y="351"/>
                  <a:pt x="294" y="344"/>
                </a:cubicBezTo>
                <a:cubicBezTo>
                  <a:pt x="294" y="340"/>
                  <a:pt x="270" y="327"/>
                  <a:pt x="270" y="301"/>
                </a:cubicBezTo>
                <a:cubicBezTo>
                  <a:pt x="270" y="280"/>
                  <a:pt x="286" y="270"/>
                  <a:pt x="296" y="258"/>
                </a:cubicBezTo>
                <a:cubicBezTo>
                  <a:pt x="279" y="225"/>
                  <a:pt x="279" y="225"/>
                  <a:pt x="279" y="225"/>
                </a:cubicBezTo>
                <a:cubicBezTo>
                  <a:pt x="253" y="225"/>
                  <a:pt x="253" y="225"/>
                  <a:pt x="253" y="225"/>
                </a:cubicBezTo>
                <a:cubicBezTo>
                  <a:pt x="240" y="217"/>
                  <a:pt x="221" y="210"/>
                  <a:pt x="221" y="186"/>
                </a:cubicBezTo>
                <a:cubicBezTo>
                  <a:pt x="221" y="165"/>
                  <a:pt x="221" y="165"/>
                  <a:pt x="221" y="165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3" y="162"/>
                  <a:pt x="165" y="177"/>
                  <a:pt x="153" y="177"/>
                </a:cubicBezTo>
                <a:cubicBezTo>
                  <a:pt x="146" y="177"/>
                  <a:pt x="146" y="177"/>
                  <a:pt x="146" y="177"/>
                </a:cubicBezTo>
                <a:cubicBezTo>
                  <a:pt x="119" y="177"/>
                  <a:pt x="109" y="153"/>
                  <a:pt x="103" y="153"/>
                </a:cubicBezTo>
                <a:cubicBezTo>
                  <a:pt x="95" y="153"/>
                  <a:pt x="80" y="164"/>
                  <a:pt x="73" y="165"/>
                </a:cubicBezTo>
                <a:close/>
                <a:moveTo>
                  <a:pt x="303" y="95"/>
                </a:moveTo>
                <a:cubicBezTo>
                  <a:pt x="309" y="90"/>
                  <a:pt x="318" y="79"/>
                  <a:pt x="328" y="79"/>
                </a:cubicBezTo>
                <a:cubicBezTo>
                  <a:pt x="340" y="79"/>
                  <a:pt x="340" y="79"/>
                  <a:pt x="340" y="79"/>
                </a:cubicBezTo>
                <a:cubicBezTo>
                  <a:pt x="349" y="79"/>
                  <a:pt x="366" y="100"/>
                  <a:pt x="366" y="108"/>
                </a:cubicBezTo>
                <a:cubicBezTo>
                  <a:pt x="366" y="115"/>
                  <a:pt x="366" y="115"/>
                  <a:pt x="366" y="115"/>
                </a:cubicBezTo>
                <a:cubicBezTo>
                  <a:pt x="366" y="141"/>
                  <a:pt x="342" y="143"/>
                  <a:pt x="318" y="143"/>
                </a:cubicBezTo>
                <a:cubicBezTo>
                  <a:pt x="313" y="134"/>
                  <a:pt x="299" y="129"/>
                  <a:pt x="301" y="112"/>
                </a:cubicBezTo>
                <a:cubicBezTo>
                  <a:pt x="303" y="95"/>
                  <a:pt x="303" y="95"/>
                  <a:pt x="303" y="95"/>
                </a:cubicBezTo>
                <a:close/>
                <a:moveTo>
                  <a:pt x="294" y="30"/>
                </a:moveTo>
                <a:cubicBezTo>
                  <a:pt x="287" y="30"/>
                  <a:pt x="287" y="30"/>
                  <a:pt x="287" y="30"/>
                </a:cubicBezTo>
                <a:cubicBezTo>
                  <a:pt x="277" y="30"/>
                  <a:pt x="267" y="24"/>
                  <a:pt x="267" y="24"/>
                </a:cubicBezTo>
                <a:cubicBezTo>
                  <a:pt x="262" y="24"/>
                  <a:pt x="248" y="38"/>
                  <a:pt x="248" y="43"/>
                </a:cubicBezTo>
                <a:cubicBezTo>
                  <a:pt x="248" y="47"/>
                  <a:pt x="248" y="47"/>
                  <a:pt x="248" y="47"/>
                </a:cubicBezTo>
                <a:cubicBezTo>
                  <a:pt x="248" y="54"/>
                  <a:pt x="253" y="52"/>
                  <a:pt x="253" y="62"/>
                </a:cubicBezTo>
                <a:cubicBezTo>
                  <a:pt x="253" y="69"/>
                  <a:pt x="253" y="69"/>
                  <a:pt x="253" y="69"/>
                </a:cubicBezTo>
                <a:cubicBezTo>
                  <a:pt x="253" y="79"/>
                  <a:pt x="235" y="96"/>
                  <a:pt x="223" y="98"/>
                </a:cubicBezTo>
                <a:cubicBezTo>
                  <a:pt x="223" y="102"/>
                  <a:pt x="221" y="102"/>
                  <a:pt x="221" y="107"/>
                </a:cubicBezTo>
                <a:cubicBezTo>
                  <a:pt x="221" y="120"/>
                  <a:pt x="221" y="120"/>
                  <a:pt x="221" y="120"/>
                </a:cubicBezTo>
                <a:cubicBezTo>
                  <a:pt x="221" y="126"/>
                  <a:pt x="223" y="124"/>
                  <a:pt x="224" y="127"/>
                </a:cubicBezTo>
                <a:cubicBezTo>
                  <a:pt x="235" y="127"/>
                  <a:pt x="235" y="127"/>
                  <a:pt x="235" y="127"/>
                </a:cubicBezTo>
                <a:cubicBezTo>
                  <a:pt x="238" y="133"/>
                  <a:pt x="253" y="145"/>
                  <a:pt x="253" y="155"/>
                </a:cubicBezTo>
                <a:cubicBezTo>
                  <a:pt x="253" y="162"/>
                  <a:pt x="253" y="162"/>
                  <a:pt x="253" y="162"/>
                </a:cubicBezTo>
                <a:cubicBezTo>
                  <a:pt x="253" y="172"/>
                  <a:pt x="248" y="170"/>
                  <a:pt x="248" y="177"/>
                </a:cubicBezTo>
                <a:cubicBezTo>
                  <a:pt x="248" y="181"/>
                  <a:pt x="248" y="181"/>
                  <a:pt x="248" y="181"/>
                </a:cubicBezTo>
                <a:cubicBezTo>
                  <a:pt x="248" y="188"/>
                  <a:pt x="258" y="189"/>
                  <a:pt x="260" y="200"/>
                </a:cubicBezTo>
                <a:cubicBezTo>
                  <a:pt x="277" y="200"/>
                  <a:pt x="274" y="193"/>
                  <a:pt x="287" y="193"/>
                </a:cubicBezTo>
                <a:cubicBezTo>
                  <a:pt x="318" y="193"/>
                  <a:pt x="308" y="225"/>
                  <a:pt x="335" y="225"/>
                </a:cubicBezTo>
                <a:cubicBezTo>
                  <a:pt x="354" y="225"/>
                  <a:pt x="352" y="193"/>
                  <a:pt x="378" y="193"/>
                </a:cubicBezTo>
                <a:cubicBezTo>
                  <a:pt x="391" y="193"/>
                  <a:pt x="388" y="200"/>
                  <a:pt x="405" y="200"/>
                </a:cubicBezTo>
                <a:cubicBezTo>
                  <a:pt x="407" y="189"/>
                  <a:pt x="418" y="189"/>
                  <a:pt x="418" y="181"/>
                </a:cubicBezTo>
                <a:cubicBezTo>
                  <a:pt x="418" y="176"/>
                  <a:pt x="413" y="176"/>
                  <a:pt x="413" y="165"/>
                </a:cubicBezTo>
                <a:cubicBezTo>
                  <a:pt x="413" y="151"/>
                  <a:pt x="413" y="151"/>
                  <a:pt x="413" y="151"/>
                </a:cubicBezTo>
                <a:cubicBezTo>
                  <a:pt x="413" y="145"/>
                  <a:pt x="427" y="134"/>
                  <a:pt x="430" y="127"/>
                </a:cubicBezTo>
                <a:cubicBezTo>
                  <a:pt x="444" y="127"/>
                  <a:pt x="444" y="124"/>
                  <a:pt x="444" y="108"/>
                </a:cubicBezTo>
                <a:cubicBezTo>
                  <a:pt x="444" y="91"/>
                  <a:pt x="413" y="93"/>
                  <a:pt x="413" y="69"/>
                </a:cubicBezTo>
                <a:cubicBezTo>
                  <a:pt x="413" y="57"/>
                  <a:pt x="413" y="57"/>
                  <a:pt x="413" y="57"/>
                </a:cubicBezTo>
                <a:cubicBezTo>
                  <a:pt x="413" y="50"/>
                  <a:pt x="418" y="52"/>
                  <a:pt x="418" y="45"/>
                </a:cubicBezTo>
                <a:cubicBezTo>
                  <a:pt x="418" y="43"/>
                  <a:pt x="418" y="43"/>
                  <a:pt x="418" y="43"/>
                </a:cubicBezTo>
                <a:cubicBezTo>
                  <a:pt x="418" y="38"/>
                  <a:pt x="407" y="26"/>
                  <a:pt x="401" y="26"/>
                </a:cubicBezTo>
                <a:cubicBezTo>
                  <a:pt x="398" y="26"/>
                  <a:pt x="398" y="26"/>
                  <a:pt x="398" y="26"/>
                </a:cubicBezTo>
                <a:cubicBezTo>
                  <a:pt x="389" y="26"/>
                  <a:pt x="391" y="30"/>
                  <a:pt x="384" y="30"/>
                </a:cubicBezTo>
                <a:cubicBezTo>
                  <a:pt x="374" y="30"/>
                  <a:pt x="374" y="30"/>
                  <a:pt x="374" y="30"/>
                </a:cubicBezTo>
                <a:cubicBezTo>
                  <a:pt x="352" y="30"/>
                  <a:pt x="354" y="0"/>
                  <a:pt x="337" y="0"/>
                </a:cubicBezTo>
                <a:cubicBezTo>
                  <a:pt x="323" y="0"/>
                  <a:pt x="323" y="0"/>
                  <a:pt x="323" y="0"/>
                </a:cubicBezTo>
                <a:cubicBezTo>
                  <a:pt x="316" y="0"/>
                  <a:pt x="318" y="11"/>
                  <a:pt x="311" y="17"/>
                </a:cubicBezTo>
                <a:cubicBezTo>
                  <a:pt x="308" y="21"/>
                  <a:pt x="299" y="30"/>
                  <a:pt x="294" y="30"/>
                </a:cubicBezTo>
                <a:close/>
                <a:moveTo>
                  <a:pt x="442" y="224"/>
                </a:moveTo>
                <a:cubicBezTo>
                  <a:pt x="447" y="229"/>
                  <a:pt x="451" y="230"/>
                  <a:pt x="451" y="239"/>
                </a:cubicBezTo>
                <a:cubicBezTo>
                  <a:pt x="451" y="248"/>
                  <a:pt x="435" y="258"/>
                  <a:pt x="435" y="273"/>
                </a:cubicBezTo>
                <a:cubicBezTo>
                  <a:pt x="435" y="294"/>
                  <a:pt x="454" y="308"/>
                  <a:pt x="454" y="315"/>
                </a:cubicBezTo>
                <a:cubicBezTo>
                  <a:pt x="454" y="321"/>
                  <a:pt x="451" y="316"/>
                  <a:pt x="449" y="325"/>
                </a:cubicBezTo>
                <a:cubicBezTo>
                  <a:pt x="393" y="325"/>
                  <a:pt x="412" y="380"/>
                  <a:pt x="395" y="380"/>
                </a:cubicBezTo>
                <a:cubicBezTo>
                  <a:pt x="391" y="380"/>
                  <a:pt x="391" y="380"/>
                  <a:pt x="391" y="380"/>
                </a:cubicBezTo>
                <a:cubicBezTo>
                  <a:pt x="386" y="380"/>
                  <a:pt x="374" y="368"/>
                  <a:pt x="359" y="368"/>
                </a:cubicBezTo>
                <a:cubicBezTo>
                  <a:pt x="355" y="368"/>
                  <a:pt x="355" y="368"/>
                  <a:pt x="355" y="368"/>
                </a:cubicBezTo>
                <a:cubicBezTo>
                  <a:pt x="344" y="368"/>
                  <a:pt x="321" y="378"/>
                  <a:pt x="321" y="390"/>
                </a:cubicBezTo>
                <a:cubicBezTo>
                  <a:pt x="321" y="394"/>
                  <a:pt x="323" y="395"/>
                  <a:pt x="328" y="395"/>
                </a:cubicBezTo>
                <a:cubicBezTo>
                  <a:pt x="335" y="395"/>
                  <a:pt x="335" y="395"/>
                  <a:pt x="335" y="395"/>
                </a:cubicBezTo>
                <a:cubicBezTo>
                  <a:pt x="337" y="388"/>
                  <a:pt x="350" y="380"/>
                  <a:pt x="357" y="380"/>
                </a:cubicBezTo>
                <a:cubicBezTo>
                  <a:pt x="367" y="380"/>
                  <a:pt x="379" y="390"/>
                  <a:pt x="381" y="399"/>
                </a:cubicBezTo>
                <a:cubicBezTo>
                  <a:pt x="388" y="399"/>
                  <a:pt x="388" y="399"/>
                  <a:pt x="388" y="399"/>
                </a:cubicBezTo>
                <a:cubicBezTo>
                  <a:pt x="396" y="399"/>
                  <a:pt x="403" y="392"/>
                  <a:pt x="410" y="388"/>
                </a:cubicBezTo>
                <a:cubicBezTo>
                  <a:pt x="427" y="380"/>
                  <a:pt x="418" y="382"/>
                  <a:pt x="418" y="368"/>
                </a:cubicBezTo>
                <a:cubicBezTo>
                  <a:pt x="418" y="356"/>
                  <a:pt x="424" y="351"/>
                  <a:pt x="430" y="346"/>
                </a:cubicBezTo>
                <a:cubicBezTo>
                  <a:pt x="444" y="335"/>
                  <a:pt x="442" y="340"/>
                  <a:pt x="456" y="340"/>
                </a:cubicBezTo>
                <a:cubicBezTo>
                  <a:pt x="463" y="340"/>
                  <a:pt x="471" y="315"/>
                  <a:pt x="471" y="304"/>
                </a:cubicBezTo>
                <a:cubicBezTo>
                  <a:pt x="464" y="296"/>
                  <a:pt x="452" y="294"/>
                  <a:pt x="452" y="280"/>
                </a:cubicBezTo>
                <a:cubicBezTo>
                  <a:pt x="452" y="277"/>
                  <a:pt x="452" y="277"/>
                  <a:pt x="452" y="277"/>
                </a:cubicBezTo>
                <a:cubicBezTo>
                  <a:pt x="452" y="268"/>
                  <a:pt x="456" y="261"/>
                  <a:pt x="458" y="255"/>
                </a:cubicBezTo>
                <a:cubicBezTo>
                  <a:pt x="464" y="255"/>
                  <a:pt x="470" y="249"/>
                  <a:pt x="470" y="242"/>
                </a:cubicBezTo>
                <a:cubicBezTo>
                  <a:pt x="470" y="236"/>
                  <a:pt x="458" y="218"/>
                  <a:pt x="452" y="215"/>
                </a:cubicBezTo>
                <a:cubicBezTo>
                  <a:pt x="442" y="224"/>
                  <a:pt x="442" y="224"/>
                  <a:pt x="442" y="224"/>
                </a:cubicBezTo>
                <a:close/>
                <a:moveTo>
                  <a:pt x="359" y="236"/>
                </a:moveTo>
                <a:cubicBezTo>
                  <a:pt x="355" y="236"/>
                  <a:pt x="355" y="236"/>
                  <a:pt x="355" y="236"/>
                </a:cubicBezTo>
                <a:cubicBezTo>
                  <a:pt x="355" y="255"/>
                  <a:pt x="393" y="242"/>
                  <a:pt x="393" y="280"/>
                </a:cubicBezTo>
                <a:cubicBezTo>
                  <a:pt x="393" y="285"/>
                  <a:pt x="393" y="285"/>
                  <a:pt x="393" y="285"/>
                </a:cubicBezTo>
                <a:cubicBezTo>
                  <a:pt x="393" y="299"/>
                  <a:pt x="376" y="318"/>
                  <a:pt x="362" y="318"/>
                </a:cubicBezTo>
                <a:cubicBezTo>
                  <a:pt x="350" y="318"/>
                  <a:pt x="350" y="318"/>
                  <a:pt x="350" y="318"/>
                </a:cubicBezTo>
                <a:cubicBezTo>
                  <a:pt x="333" y="318"/>
                  <a:pt x="320" y="297"/>
                  <a:pt x="320" y="279"/>
                </a:cubicBezTo>
                <a:cubicBezTo>
                  <a:pt x="308" y="279"/>
                  <a:pt x="308" y="279"/>
                  <a:pt x="308" y="279"/>
                </a:cubicBezTo>
                <a:cubicBezTo>
                  <a:pt x="306" y="284"/>
                  <a:pt x="306" y="282"/>
                  <a:pt x="306" y="285"/>
                </a:cubicBezTo>
                <a:cubicBezTo>
                  <a:pt x="306" y="308"/>
                  <a:pt x="328" y="332"/>
                  <a:pt x="350" y="332"/>
                </a:cubicBezTo>
                <a:cubicBezTo>
                  <a:pt x="362" y="332"/>
                  <a:pt x="362" y="332"/>
                  <a:pt x="362" y="332"/>
                </a:cubicBezTo>
                <a:cubicBezTo>
                  <a:pt x="386" y="332"/>
                  <a:pt x="407" y="309"/>
                  <a:pt x="407" y="284"/>
                </a:cubicBezTo>
                <a:cubicBezTo>
                  <a:pt x="407" y="270"/>
                  <a:pt x="407" y="270"/>
                  <a:pt x="407" y="270"/>
                </a:cubicBezTo>
                <a:cubicBezTo>
                  <a:pt x="407" y="255"/>
                  <a:pt x="379" y="232"/>
                  <a:pt x="359" y="232"/>
                </a:cubicBezTo>
                <a:cubicBezTo>
                  <a:pt x="359" y="236"/>
                  <a:pt x="359" y="236"/>
                  <a:pt x="359" y="236"/>
                </a:cubicBezTo>
                <a:close/>
              </a:path>
            </a:pathLst>
          </a:custGeom>
          <a:solidFill>
            <a:srgbClr val="E4465A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541599" y="1919594"/>
            <a:ext cx="1131600" cy="976404"/>
            <a:chOff x="1852613" y="3679825"/>
            <a:chExt cx="506413" cy="582613"/>
          </a:xfrm>
        </p:grpSpPr>
        <p:sp>
          <p:nvSpPr>
            <p:cNvPr id="18" name="Freeform 83"/>
            <p:cNvSpPr>
              <a:spLocks/>
            </p:cNvSpPr>
            <p:nvPr/>
          </p:nvSpPr>
          <p:spPr bwMode="auto">
            <a:xfrm>
              <a:off x="1852613" y="3679825"/>
              <a:ext cx="506413" cy="582613"/>
            </a:xfrm>
            <a:custGeom>
              <a:avLst/>
              <a:gdLst>
                <a:gd name="T0" fmla="*/ 0 w 236"/>
                <a:gd name="T1" fmla="*/ 0 h 272"/>
                <a:gd name="T2" fmla="*/ 236 w 236"/>
                <a:gd name="T3" fmla="*/ 0 h 272"/>
                <a:gd name="T4" fmla="*/ 236 w 236"/>
                <a:gd name="T5" fmla="*/ 154 h 272"/>
                <a:gd name="T6" fmla="*/ 118 w 236"/>
                <a:gd name="T7" fmla="*/ 272 h 272"/>
                <a:gd name="T8" fmla="*/ 0 w 236"/>
                <a:gd name="T9" fmla="*/ 154 h 272"/>
                <a:gd name="T10" fmla="*/ 0 w 236"/>
                <a:gd name="T1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272">
                  <a:moveTo>
                    <a:pt x="0" y="0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6" y="218"/>
                    <a:pt x="184" y="272"/>
                    <a:pt x="118" y="272"/>
                  </a:cubicBezTo>
                  <a:cubicBezTo>
                    <a:pt x="53" y="272"/>
                    <a:pt x="0" y="218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84"/>
            <p:cNvSpPr>
              <a:spLocks noEditPoints="1"/>
            </p:cNvSpPr>
            <p:nvPr/>
          </p:nvSpPr>
          <p:spPr bwMode="auto">
            <a:xfrm>
              <a:off x="1919288" y="3709988"/>
              <a:ext cx="427038" cy="427038"/>
            </a:xfrm>
            <a:custGeom>
              <a:avLst/>
              <a:gdLst>
                <a:gd name="T0" fmla="*/ 20 w 199"/>
                <a:gd name="T1" fmla="*/ 190 h 199"/>
                <a:gd name="T2" fmla="*/ 15 w 199"/>
                <a:gd name="T3" fmla="*/ 189 h 199"/>
                <a:gd name="T4" fmla="*/ 8 w 199"/>
                <a:gd name="T5" fmla="*/ 194 h 199"/>
                <a:gd name="T6" fmla="*/ 1 w 199"/>
                <a:gd name="T7" fmla="*/ 197 h 199"/>
                <a:gd name="T8" fmla="*/ 4 w 199"/>
                <a:gd name="T9" fmla="*/ 190 h 199"/>
                <a:gd name="T10" fmla="*/ 9 w 199"/>
                <a:gd name="T11" fmla="*/ 184 h 199"/>
                <a:gd name="T12" fmla="*/ 9 w 199"/>
                <a:gd name="T13" fmla="*/ 179 h 199"/>
                <a:gd name="T14" fmla="*/ 150 w 199"/>
                <a:gd name="T15" fmla="*/ 31 h 199"/>
                <a:gd name="T16" fmla="*/ 157 w 199"/>
                <a:gd name="T17" fmla="*/ 38 h 199"/>
                <a:gd name="T18" fmla="*/ 157 w 199"/>
                <a:gd name="T19" fmla="*/ 53 h 199"/>
                <a:gd name="T20" fmla="*/ 146 w 199"/>
                <a:gd name="T21" fmla="*/ 41 h 199"/>
                <a:gd name="T22" fmla="*/ 157 w 199"/>
                <a:gd name="T23" fmla="*/ 53 h 199"/>
                <a:gd name="T24" fmla="*/ 168 w 199"/>
                <a:gd name="T25" fmla="*/ 49 h 199"/>
                <a:gd name="T26" fmla="*/ 160 w 199"/>
                <a:gd name="T27" fmla="*/ 41 h 199"/>
                <a:gd name="T28" fmla="*/ 168 w 199"/>
                <a:gd name="T29" fmla="*/ 31 h 199"/>
                <a:gd name="T30" fmla="*/ 160 w 199"/>
                <a:gd name="T31" fmla="*/ 38 h 199"/>
                <a:gd name="T32" fmla="*/ 168 w 199"/>
                <a:gd name="T33" fmla="*/ 31 h 199"/>
                <a:gd name="T34" fmla="*/ 121 w 199"/>
                <a:gd name="T35" fmla="*/ 0 h 199"/>
                <a:gd name="T36" fmla="*/ 137 w 199"/>
                <a:gd name="T37" fmla="*/ 29 h 199"/>
                <a:gd name="T38" fmla="*/ 135 w 199"/>
                <a:gd name="T39" fmla="*/ 35 h 199"/>
                <a:gd name="T40" fmla="*/ 145 w 199"/>
                <a:gd name="T41" fmla="*/ 54 h 199"/>
                <a:gd name="T42" fmla="*/ 174 w 199"/>
                <a:gd name="T43" fmla="*/ 74 h 199"/>
                <a:gd name="T44" fmla="*/ 185 w 199"/>
                <a:gd name="T45" fmla="*/ 77 h 199"/>
                <a:gd name="T46" fmla="*/ 187 w 199"/>
                <a:gd name="T47" fmla="*/ 76 h 199"/>
                <a:gd name="T48" fmla="*/ 173 w 199"/>
                <a:gd name="T49" fmla="*/ 52 h 199"/>
                <a:gd name="T50" fmla="*/ 146 w 199"/>
                <a:gd name="T51" fmla="*/ 26 h 199"/>
                <a:gd name="T52" fmla="*/ 143 w 199"/>
                <a:gd name="T53" fmla="*/ 64 h 199"/>
                <a:gd name="T54" fmla="*/ 63 w 199"/>
                <a:gd name="T55" fmla="*/ 144 h 199"/>
                <a:gd name="T56" fmla="*/ 62 w 199"/>
                <a:gd name="T57" fmla="*/ 144 h 199"/>
                <a:gd name="T58" fmla="*/ 62 w 199"/>
                <a:gd name="T59" fmla="*/ 144 h 199"/>
                <a:gd name="T60" fmla="*/ 55 w 199"/>
                <a:gd name="T61" fmla="*/ 148 h 199"/>
                <a:gd name="T62" fmla="*/ 49 w 199"/>
                <a:gd name="T63" fmla="*/ 155 h 199"/>
                <a:gd name="T64" fmla="*/ 41 w 199"/>
                <a:gd name="T65" fmla="*/ 160 h 199"/>
                <a:gd name="T66" fmla="*/ 23 w 199"/>
                <a:gd name="T67" fmla="*/ 183 h 199"/>
                <a:gd name="T68" fmla="*/ 23 w 199"/>
                <a:gd name="T69" fmla="*/ 183 h 199"/>
                <a:gd name="T70" fmla="*/ 15 w 199"/>
                <a:gd name="T71" fmla="*/ 183 h 199"/>
                <a:gd name="T72" fmla="*/ 15 w 199"/>
                <a:gd name="T73" fmla="*/ 175 h 199"/>
                <a:gd name="T74" fmla="*/ 15 w 199"/>
                <a:gd name="T75" fmla="*/ 175 h 199"/>
                <a:gd name="T76" fmla="*/ 38 w 199"/>
                <a:gd name="T77" fmla="*/ 157 h 199"/>
                <a:gd name="T78" fmla="*/ 44 w 199"/>
                <a:gd name="T79" fmla="*/ 150 h 199"/>
                <a:gd name="T80" fmla="*/ 51 w 199"/>
                <a:gd name="T81" fmla="*/ 143 h 199"/>
                <a:gd name="T82" fmla="*/ 54 w 199"/>
                <a:gd name="T83" fmla="*/ 136 h 199"/>
                <a:gd name="T84" fmla="*/ 54 w 199"/>
                <a:gd name="T85" fmla="*/ 136 h 199"/>
                <a:gd name="T86" fmla="*/ 55 w 199"/>
                <a:gd name="T87" fmla="*/ 136 h 199"/>
                <a:gd name="T88" fmla="*/ 135 w 199"/>
                <a:gd name="T89" fmla="*/ 5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9" h="199">
                  <a:moveTo>
                    <a:pt x="9" y="179"/>
                  </a:moveTo>
                  <a:cubicBezTo>
                    <a:pt x="20" y="190"/>
                    <a:pt x="20" y="190"/>
                    <a:pt x="20" y="190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15" y="189"/>
                    <a:pt x="15" y="189"/>
                    <a:pt x="15" y="189"/>
                  </a:cubicBezTo>
                  <a:cubicBezTo>
                    <a:pt x="15" y="191"/>
                    <a:pt x="14" y="192"/>
                    <a:pt x="13" y="193"/>
                  </a:cubicBezTo>
                  <a:cubicBezTo>
                    <a:pt x="12" y="194"/>
                    <a:pt x="10" y="195"/>
                    <a:pt x="8" y="194"/>
                  </a:cubicBezTo>
                  <a:cubicBezTo>
                    <a:pt x="8" y="195"/>
                    <a:pt x="8" y="196"/>
                    <a:pt x="7" y="197"/>
                  </a:cubicBezTo>
                  <a:cubicBezTo>
                    <a:pt x="5" y="199"/>
                    <a:pt x="3" y="199"/>
                    <a:pt x="1" y="197"/>
                  </a:cubicBezTo>
                  <a:cubicBezTo>
                    <a:pt x="0" y="196"/>
                    <a:pt x="0" y="193"/>
                    <a:pt x="1" y="192"/>
                  </a:cubicBezTo>
                  <a:cubicBezTo>
                    <a:pt x="2" y="191"/>
                    <a:pt x="3" y="190"/>
                    <a:pt x="4" y="190"/>
                  </a:cubicBezTo>
                  <a:cubicBezTo>
                    <a:pt x="4" y="189"/>
                    <a:pt x="4" y="187"/>
                    <a:pt x="6" y="185"/>
                  </a:cubicBezTo>
                  <a:cubicBezTo>
                    <a:pt x="7" y="184"/>
                    <a:pt x="8" y="184"/>
                    <a:pt x="9" y="184"/>
                  </a:cubicBezTo>
                  <a:cubicBezTo>
                    <a:pt x="7" y="181"/>
                    <a:pt x="7" y="181"/>
                    <a:pt x="7" y="181"/>
                  </a:cubicBezTo>
                  <a:cubicBezTo>
                    <a:pt x="9" y="179"/>
                    <a:pt x="9" y="179"/>
                    <a:pt x="9" y="179"/>
                  </a:cubicBezTo>
                  <a:close/>
                  <a:moveTo>
                    <a:pt x="146" y="38"/>
                  </a:moveTo>
                  <a:cubicBezTo>
                    <a:pt x="146" y="36"/>
                    <a:pt x="148" y="33"/>
                    <a:pt x="150" y="31"/>
                  </a:cubicBezTo>
                  <a:cubicBezTo>
                    <a:pt x="152" y="29"/>
                    <a:pt x="154" y="28"/>
                    <a:pt x="157" y="27"/>
                  </a:cubicBezTo>
                  <a:cubicBezTo>
                    <a:pt x="157" y="38"/>
                    <a:pt x="157" y="38"/>
                    <a:pt x="157" y="38"/>
                  </a:cubicBezTo>
                  <a:cubicBezTo>
                    <a:pt x="146" y="38"/>
                    <a:pt x="146" y="38"/>
                    <a:pt x="146" y="38"/>
                  </a:cubicBezTo>
                  <a:close/>
                  <a:moveTo>
                    <a:pt x="157" y="53"/>
                  </a:moveTo>
                  <a:cubicBezTo>
                    <a:pt x="154" y="52"/>
                    <a:pt x="152" y="51"/>
                    <a:pt x="150" y="49"/>
                  </a:cubicBezTo>
                  <a:cubicBezTo>
                    <a:pt x="148" y="47"/>
                    <a:pt x="146" y="44"/>
                    <a:pt x="146" y="41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7" y="53"/>
                    <a:pt x="157" y="53"/>
                    <a:pt x="157" y="53"/>
                  </a:cubicBezTo>
                  <a:close/>
                  <a:moveTo>
                    <a:pt x="171" y="41"/>
                  </a:moveTo>
                  <a:cubicBezTo>
                    <a:pt x="171" y="44"/>
                    <a:pt x="170" y="47"/>
                    <a:pt x="168" y="49"/>
                  </a:cubicBezTo>
                  <a:cubicBezTo>
                    <a:pt x="166" y="51"/>
                    <a:pt x="163" y="52"/>
                    <a:pt x="160" y="53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71" y="41"/>
                    <a:pt x="171" y="41"/>
                    <a:pt x="171" y="41"/>
                  </a:cubicBezTo>
                  <a:close/>
                  <a:moveTo>
                    <a:pt x="168" y="31"/>
                  </a:moveTo>
                  <a:cubicBezTo>
                    <a:pt x="170" y="33"/>
                    <a:pt x="171" y="36"/>
                    <a:pt x="171" y="3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63" y="28"/>
                    <a:pt x="166" y="29"/>
                    <a:pt x="168" y="31"/>
                  </a:cubicBezTo>
                  <a:close/>
                  <a:moveTo>
                    <a:pt x="146" y="26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19" y="3"/>
                    <a:pt x="120" y="9"/>
                    <a:pt x="123" y="12"/>
                  </a:cubicBezTo>
                  <a:cubicBezTo>
                    <a:pt x="125" y="15"/>
                    <a:pt x="139" y="27"/>
                    <a:pt x="137" y="29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9" y="22"/>
                    <a:pt x="136" y="28"/>
                    <a:pt x="135" y="35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3" y="32"/>
                    <a:pt x="139" y="48"/>
                    <a:pt x="145" y="54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50" y="60"/>
                    <a:pt x="166" y="76"/>
                    <a:pt x="174" y="74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7" y="60"/>
                    <a:pt x="176" y="80"/>
                    <a:pt x="185" y="77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2" y="59"/>
                    <a:pt x="183" y="74"/>
                    <a:pt x="187" y="76"/>
                  </a:cubicBezTo>
                  <a:cubicBezTo>
                    <a:pt x="190" y="79"/>
                    <a:pt x="196" y="80"/>
                    <a:pt x="199" y="78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63" y="58"/>
                    <a:pt x="152" y="59"/>
                    <a:pt x="146" y="53"/>
                  </a:cubicBezTo>
                  <a:cubicBezTo>
                    <a:pt x="140" y="47"/>
                    <a:pt x="140" y="36"/>
                    <a:pt x="146" y="26"/>
                  </a:cubicBezTo>
                  <a:close/>
                  <a:moveTo>
                    <a:pt x="143" y="56"/>
                  </a:moveTo>
                  <a:cubicBezTo>
                    <a:pt x="145" y="58"/>
                    <a:pt x="145" y="61"/>
                    <a:pt x="143" y="64"/>
                  </a:cubicBezTo>
                  <a:cubicBezTo>
                    <a:pt x="141" y="65"/>
                    <a:pt x="139" y="66"/>
                    <a:pt x="137" y="65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1" y="146"/>
                    <a:pt x="58" y="146"/>
                    <a:pt x="56" y="145"/>
                  </a:cubicBezTo>
                  <a:cubicBezTo>
                    <a:pt x="56" y="146"/>
                    <a:pt x="55" y="147"/>
                    <a:pt x="55" y="148"/>
                  </a:cubicBezTo>
                  <a:cubicBezTo>
                    <a:pt x="58" y="148"/>
                    <a:pt x="60" y="147"/>
                    <a:pt x="61" y="150"/>
                  </a:cubicBezTo>
                  <a:cubicBezTo>
                    <a:pt x="57" y="150"/>
                    <a:pt x="53" y="155"/>
                    <a:pt x="49" y="155"/>
                  </a:cubicBezTo>
                  <a:cubicBezTo>
                    <a:pt x="49" y="156"/>
                    <a:pt x="48" y="158"/>
                    <a:pt x="47" y="159"/>
                  </a:cubicBezTo>
                  <a:cubicBezTo>
                    <a:pt x="46" y="161"/>
                    <a:pt x="43" y="161"/>
                    <a:pt x="41" y="160"/>
                  </a:cubicBezTo>
                  <a:cubicBezTo>
                    <a:pt x="24" y="183"/>
                    <a:pt x="24" y="183"/>
                    <a:pt x="24" y="183"/>
                  </a:cubicBezTo>
                  <a:cubicBezTo>
                    <a:pt x="24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1" y="185"/>
                    <a:pt x="18" y="185"/>
                    <a:pt x="15" y="183"/>
                  </a:cubicBezTo>
                  <a:cubicBezTo>
                    <a:pt x="13" y="181"/>
                    <a:pt x="13" y="178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7" y="155"/>
                    <a:pt x="38" y="153"/>
                    <a:pt x="39" y="152"/>
                  </a:cubicBezTo>
                  <a:cubicBezTo>
                    <a:pt x="41" y="150"/>
                    <a:pt x="42" y="150"/>
                    <a:pt x="44" y="150"/>
                  </a:cubicBezTo>
                  <a:cubicBezTo>
                    <a:pt x="43" y="146"/>
                    <a:pt x="49" y="142"/>
                    <a:pt x="48" y="137"/>
                  </a:cubicBezTo>
                  <a:cubicBezTo>
                    <a:pt x="51" y="139"/>
                    <a:pt x="51" y="141"/>
                    <a:pt x="51" y="143"/>
                  </a:cubicBezTo>
                  <a:cubicBezTo>
                    <a:pt x="51" y="143"/>
                    <a:pt x="52" y="143"/>
                    <a:pt x="53" y="143"/>
                  </a:cubicBezTo>
                  <a:cubicBezTo>
                    <a:pt x="52" y="141"/>
                    <a:pt x="53" y="138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5" y="136"/>
                    <a:pt x="55" y="136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3" y="60"/>
                    <a:pt x="134" y="57"/>
                    <a:pt x="135" y="56"/>
                  </a:cubicBezTo>
                  <a:cubicBezTo>
                    <a:pt x="137" y="54"/>
                    <a:pt x="141" y="54"/>
                    <a:pt x="143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85"/>
            <p:cNvSpPr>
              <a:spLocks noEditPoints="1"/>
            </p:cNvSpPr>
            <p:nvPr/>
          </p:nvSpPr>
          <p:spPr bwMode="auto">
            <a:xfrm>
              <a:off x="1868488" y="3709988"/>
              <a:ext cx="427038" cy="427038"/>
            </a:xfrm>
            <a:custGeom>
              <a:avLst/>
              <a:gdLst>
                <a:gd name="T0" fmla="*/ 190 w 199"/>
                <a:gd name="T1" fmla="*/ 179 h 199"/>
                <a:gd name="T2" fmla="*/ 189 w 199"/>
                <a:gd name="T3" fmla="*/ 184 h 199"/>
                <a:gd name="T4" fmla="*/ 194 w 199"/>
                <a:gd name="T5" fmla="*/ 190 h 199"/>
                <a:gd name="T6" fmla="*/ 197 w 199"/>
                <a:gd name="T7" fmla="*/ 197 h 199"/>
                <a:gd name="T8" fmla="*/ 191 w 199"/>
                <a:gd name="T9" fmla="*/ 194 h 199"/>
                <a:gd name="T10" fmla="*/ 184 w 199"/>
                <a:gd name="T11" fmla="*/ 189 h 199"/>
                <a:gd name="T12" fmla="*/ 179 w 199"/>
                <a:gd name="T13" fmla="*/ 190 h 199"/>
                <a:gd name="T14" fmla="*/ 31 w 199"/>
                <a:gd name="T15" fmla="*/ 49 h 199"/>
                <a:gd name="T16" fmla="*/ 39 w 199"/>
                <a:gd name="T17" fmla="*/ 41 h 199"/>
                <a:gd name="T18" fmla="*/ 53 w 199"/>
                <a:gd name="T19" fmla="*/ 41 h 199"/>
                <a:gd name="T20" fmla="*/ 42 w 199"/>
                <a:gd name="T21" fmla="*/ 53 h 199"/>
                <a:gd name="T22" fmla="*/ 53 w 199"/>
                <a:gd name="T23" fmla="*/ 41 h 199"/>
                <a:gd name="T24" fmla="*/ 49 w 199"/>
                <a:gd name="T25" fmla="*/ 31 h 199"/>
                <a:gd name="T26" fmla="*/ 42 w 199"/>
                <a:gd name="T27" fmla="*/ 38 h 199"/>
                <a:gd name="T28" fmla="*/ 31 w 199"/>
                <a:gd name="T29" fmla="*/ 31 h 199"/>
                <a:gd name="T30" fmla="*/ 39 w 199"/>
                <a:gd name="T31" fmla="*/ 38 h 199"/>
                <a:gd name="T32" fmla="*/ 31 w 199"/>
                <a:gd name="T33" fmla="*/ 31 h 199"/>
                <a:gd name="T34" fmla="*/ 0 w 199"/>
                <a:gd name="T35" fmla="*/ 78 h 199"/>
                <a:gd name="T36" fmla="*/ 29 w 199"/>
                <a:gd name="T37" fmla="*/ 61 h 199"/>
                <a:gd name="T38" fmla="*/ 35 w 199"/>
                <a:gd name="T39" fmla="*/ 63 h 199"/>
                <a:gd name="T40" fmla="*/ 54 w 199"/>
                <a:gd name="T41" fmla="*/ 54 h 199"/>
                <a:gd name="T42" fmla="*/ 74 w 199"/>
                <a:gd name="T43" fmla="*/ 24 h 199"/>
                <a:gd name="T44" fmla="*/ 77 w 199"/>
                <a:gd name="T45" fmla="*/ 13 h 199"/>
                <a:gd name="T46" fmla="*/ 76 w 199"/>
                <a:gd name="T47" fmla="*/ 12 h 199"/>
                <a:gd name="T48" fmla="*/ 52 w 199"/>
                <a:gd name="T49" fmla="*/ 26 h 199"/>
                <a:gd name="T50" fmla="*/ 26 w 199"/>
                <a:gd name="T51" fmla="*/ 52 h 199"/>
                <a:gd name="T52" fmla="*/ 64 w 199"/>
                <a:gd name="T53" fmla="*/ 56 h 199"/>
                <a:gd name="T54" fmla="*/ 144 w 199"/>
                <a:gd name="T55" fmla="*/ 136 h 199"/>
                <a:gd name="T56" fmla="*/ 144 w 199"/>
                <a:gd name="T57" fmla="*/ 136 h 199"/>
                <a:gd name="T58" fmla="*/ 144 w 199"/>
                <a:gd name="T59" fmla="*/ 136 h 199"/>
                <a:gd name="T60" fmla="*/ 148 w 199"/>
                <a:gd name="T61" fmla="*/ 143 h 199"/>
                <a:gd name="T62" fmla="*/ 155 w 199"/>
                <a:gd name="T63" fmla="*/ 150 h 199"/>
                <a:gd name="T64" fmla="*/ 161 w 199"/>
                <a:gd name="T65" fmla="*/ 157 h 199"/>
                <a:gd name="T66" fmla="*/ 183 w 199"/>
                <a:gd name="T67" fmla="*/ 175 h 199"/>
                <a:gd name="T68" fmla="*/ 183 w 199"/>
                <a:gd name="T69" fmla="*/ 175 h 199"/>
                <a:gd name="T70" fmla="*/ 183 w 199"/>
                <a:gd name="T71" fmla="*/ 183 h 199"/>
                <a:gd name="T72" fmla="*/ 175 w 199"/>
                <a:gd name="T73" fmla="*/ 183 h 199"/>
                <a:gd name="T74" fmla="*/ 175 w 199"/>
                <a:gd name="T75" fmla="*/ 183 h 199"/>
                <a:gd name="T76" fmla="*/ 157 w 199"/>
                <a:gd name="T77" fmla="*/ 160 h 199"/>
                <a:gd name="T78" fmla="*/ 150 w 199"/>
                <a:gd name="T79" fmla="*/ 155 h 199"/>
                <a:gd name="T80" fmla="*/ 143 w 199"/>
                <a:gd name="T81" fmla="*/ 148 h 199"/>
                <a:gd name="T82" fmla="*/ 137 w 199"/>
                <a:gd name="T83" fmla="*/ 144 h 199"/>
                <a:gd name="T84" fmla="*/ 137 w 199"/>
                <a:gd name="T85" fmla="*/ 144 h 199"/>
                <a:gd name="T86" fmla="*/ 136 w 199"/>
                <a:gd name="T87" fmla="*/ 144 h 199"/>
                <a:gd name="T88" fmla="*/ 56 w 199"/>
                <a:gd name="T89" fmla="*/ 6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9" h="199">
                  <a:moveTo>
                    <a:pt x="179" y="190"/>
                  </a:moveTo>
                  <a:cubicBezTo>
                    <a:pt x="190" y="179"/>
                    <a:pt x="190" y="179"/>
                    <a:pt x="190" y="179"/>
                  </a:cubicBezTo>
                  <a:cubicBezTo>
                    <a:pt x="192" y="181"/>
                    <a:pt x="192" y="181"/>
                    <a:pt x="192" y="181"/>
                  </a:cubicBezTo>
                  <a:cubicBezTo>
                    <a:pt x="189" y="184"/>
                    <a:pt x="189" y="184"/>
                    <a:pt x="189" y="184"/>
                  </a:cubicBezTo>
                  <a:cubicBezTo>
                    <a:pt x="191" y="184"/>
                    <a:pt x="192" y="184"/>
                    <a:pt x="193" y="185"/>
                  </a:cubicBezTo>
                  <a:cubicBezTo>
                    <a:pt x="194" y="187"/>
                    <a:pt x="195" y="189"/>
                    <a:pt x="194" y="190"/>
                  </a:cubicBezTo>
                  <a:cubicBezTo>
                    <a:pt x="195" y="190"/>
                    <a:pt x="197" y="191"/>
                    <a:pt x="197" y="192"/>
                  </a:cubicBezTo>
                  <a:cubicBezTo>
                    <a:pt x="199" y="193"/>
                    <a:pt x="199" y="196"/>
                    <a:pt x="197" y="197"/>
                  </a:cubicBezTo>
                  <a:cubicBezTo>
                    <a:pt x="196" y="199"/>
                    <a:pt x="193" y="199"/>
                    <a:pt x="192" y="197"/>
                  </a:cubicBezTo>
                  <a:cubicBezTo>
                    <a:pt x="191" y="196"/>
                    <a:pt x="191" y="195"/>
                    <a:pt x="191" y="194"/>
                  </a:cubicBezTo>
                  <a:cubicBezTo>
                    <a:pt x="189" y="195"/>
                    <a:pt x="187" y="194"/>
                    <a:pt x="185" y="193"/>
                  </a:cubicBezTo>
                  <a:cubicBezTo>
                    <a:pt x="184" y="192"/>
                    <a:pt x="184" y="191"/>
                    <a:pt x="184" y="189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179" y="190"/>
                    <a:pt x="179" y="190"/>
                    <a:pt x="179" y="190"/>
                  </a:cubicBezTo>
                  <a:close/>
                  <a:moveTo>
                    <a:pt x="39" y="53"/>
                  </a:moveTo>
                  <a:cubicBezTo>
                    <a:pt x="36" y="52"/>
                    <a:pt x="33" y="51"/>
                    <a:pt x="31" y="49"/>
                  </a:cubicBezTo>
                  <a:cubicBezTo>
                    <a:pt x="29" y="47"/>
                    <a:pt x="28" y="44"/>
                    <a:pt x="27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53"/>
                    <a:pt x="39" y="53"/>
                    <a:pt x="39" y="53"/>
                  </a:cubicBezTo>
                  <a:close/>
                  <a:moveTo>
                    <a:pt x="53" y="41"/>
                  </a:moveTo>
                  <a:cubicBezTo>
                    <a:pt x="52" y="44"/>
                    <a:pt x="51" y="47"/>
                    <a:pt x="49" y="49"/>
                  </a:cubicBezTo>
                  <a:cubicBezTo>
                    <a:pt x="47" y="51"/>
                    <a:pt x="44" y="52"/>
                    <a:pt x="42" y="53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3" y="41"/>
                    <a:pt x="53" y="41"/>
                    <a:pt x="53" y="41"/>
                  </a:cubicBezTo>
                  <a:close/>
                  <a:moveTo>
                    <a:pt x="42" y="27"/>
                  </a:moveTo>
                  <a:cubicBezTo>
                    <a:pt x="44" y="28"/>
                    <a:pt x="47" y="29"/>
                    <a:pt x="49" y="31"/>
                  </a:cubicBezTo>
                  <a:cubicBezTo>
                    <a:pt x="51" y="33"/>
                    <a:pt x="52" y="36"/>
                    <a:pt x="53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27"/>
                    <a:pt x="42" y="27"/>
                    <a:pt x="42" y="27"/>
                  </a:cubicBezTo>
                  <a:close/>
                  <a:moveTo>
                    <a:pt x="31" y="31"/>
                  </a:moveTo>
                  <a:cubicBezTo>
                    <a:pt x="33" y="29"/>
                    <a:pt x="36" y="28"/>
                    <a:pt x="39" y="27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6"/>
                    <a:pt x="29" y="33"/>
                    <a:pt x="31" y="31"/>
                  </a:cubicBezTo>
                  <a:close/>
                  <a:moveTo>
                    <a:pt x="26" y="5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3" y="80"/>
                    <a:pt x="9" y="79"/>
                    <a:pt x="12" y="76"/>
                  </a:cubicBezTo>
                  <a:cubicBezTo>
                    <a:pt x="15" y="73"/>
                    <a:pt x="27" y="59"/>
                    <a:pt x="29" y="61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22" y="80"/>
                    <a:pt x="28" y="63"/>
                    <a:pt x="35" y="63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3" y="76"/>
                    <a:pt x="49" y="60"/>
                    <a:pt x="54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60" y="48"/>
                    <a:pt x="76" y="32"/>
                    <a:pt x="74" y="24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0" y="32"/>
                    <a:pt x="80" y="22"/>
                    <a:pt x="77" y="13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59" y="26"/>
                    <a:pt x="74" y="15"/>
                    <a:pt x="76" y="12"/>
                  </a:cubicBezTo>
                  <a:cubicBezTo>
                    <a:pt x="79" y="9"/>
                    <a:pt x="80" y="3"/>
                    <a:pt x="78" y="0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9" y="36"/>
                    <a:pt x="59" y="47"/>
                    <a:pt x="53" y="53"/>
                  </a:cubicBezTo>
                  <a:cubicBezTo>
                    <a:pt x="47" y="59"/>
                    <a:pt x="36" y="58"/>
                    <a:pt x="26" y="52"/>
                  </a:cubicBezTo>
                  <a:close/>
                  <a:moveTo>
                    <a:pt x="56" y="56"/>
                  </a:moveTo>
                  <a:cubicBezTo>
                    <a:pt x="58" y="54"/>
                    <a:pt x="62" y="54"/>
                    <a:pt x="64" y="56"/>
                  </a:cubicBezTo>
                  <a:cubicBezTo>
                    <a:pt x="65" y="57"/>
                    <a:pt x="66" y="60"/>
                    <a:pt x="65" y="62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6" y="138"/>
                    <a:pt x="146" y="141"/>
                    <a:pt x="146" y="143"/>
                  </a:cubicBezTo>
                  <a:cubicBezTo>
                    <a:pt x="147" y="143"/>
                    <a:pt x="148" y="143"/>
                    <a:pt x="148" y="143"/>
                  </a:cubicBezTo>
                  <a:cubicBezTo>
                    <a:pt x="148" y="141"/>
                    <a:pt x="148" y="139"/>
                    <a:pt x="150" y="137"/>
                  </a:cubicBezTo>
                  <a:cubicBezTo>
                    <a:pt x="150" y="142"/>
                    <a:pt x="156" y="146"/>
                    <a:pt x="155" y="150"/>
                  </a:cubicBezTo>
                  <a:cubicBezTo>
                    <a:pt x="157" y="150"/>
                    <a:pt x="158" y="150"/>
                    <a:pt x="159" y="152"/>
                  </a:cubicBezTo>
                  <a:cubicBezTo>
                    <a:pt x="161" y="153"/>
                    <a:pt x="161" y="155"/>
                    <a:pt x="161" y="157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5" y="178"/>
                    <a:pt x="185" y="181"/>
                    <a:pt x="183" y="183"/>
                  </a:cubicBezTo>
                  <a:cubicBezTo>
                    <a:pt x="181" y="185"/>
                    <a:pt x="178" y="185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5" y="161"/>
                    <a:pt x="153" y="161"/>
                    <a:pt x="152" y="159"/>
                  </a:cubicBezTo>
                  <a:cubicBezTo>
                    <a:pt x="151" y="158"/>
                    <a:pt x="150" y="156"/>
                    <a:pt x="150" y="155"/>
                  </a:cubicBezTo>
                  <a:cubicBezTo>
                    <a:pt x="146" y="155"/>
                    <a:pt x="142" y="150"/>
                    <a:pt x="138" y="150"/>
                  </a:cubicBezTo>
                  <a:cubicBezTo>
                    <a:pt x="139" y="147"/>
                    <a:pt x="141" y="148"/>
                    <a:pt x="143" y="148"/>
                  </a:cubicBezTo>
                  <a:cubicBezTo>
                    <a:pt x="144" y="147"/>
                    <a:pt x="143" y="146"/>
                    <a:pt x="143" y="145"/>
                  </a:cubicBezTo>
                  <a:cubicBezTo>
                    <a:pt x="141" y="146"/>
                    <a:pt x="138" y="146"/>
                    <a:pt x="137" y="144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0" y="66"/>
                    <a:pt x="58" y="65"/>
                    <a:pt x="56" y="64"/>
                  </a:cubicBezTo>
                  <a:cubicBezTo>
                    <a:pt x="54" y="61"/>
                    <a:pt x="54" y="58"/>
                    <a:pt x="5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86"/>
            <p:cNvSpPr>
              <a:spLocks noEditPoints="1"/>
            </p:cNvSpPr>
            <p:nvPr/>
          </p:nvSpPr>
          <p:spPr bwMode="auto">
            <a:xfrm>
              <a:off x="1938338" y="3779838"/>
              <a:ext cx="334963" cy="334963"/>
            </a:xfrm>
            <a:custGeom>
              <a:avLst/>
              <a:gdLst>
                <a:gd name="T0" fmla="*/ 124 w 156"/>
                <a:gd name="T1" fmla="*/ 142 h 156"/>
                <a:gd name="T2" fmla="*/ 78 w 156"/>
                <a:gd name="T3" fmla="*/ 156 h 156"/>
                <a:gd name="T4" fmla="*/ 33 w 156"/>
                <a:gd name="T5" fmla="*/ 142 h 156"/>
                <a:gd name="T6" fmla="*/ 78 w 156"/>
                <a:gd name="T7" fmla="*/ 97 h 156"/>
                <a:gd name="T8" fmla="*/ 124 w 156"/>
                <a:gd name="T9" fmla="*/ 142 h 156"/>
                <a:gd name="T10" fmla="*/ 142 w 156"/>
                <a:gd name="T11" fmla="*/ 33 h 156"/>
                <a:gd name="T12" fmla="*/ 156 w 156"/>
                <a:gd name="T13" fmla="*/ 78 h 156"/>
                <a:gd name="T14" fmla="*/ 142 w 156"/>
                <a:gd name="T15" fmla="*/ 124 h 156"/>
                <a:gd name="T16" fmla="*/ 97 w 156"/>
                <a:gd name="T17" fmla="*/ 78 h 156"/>
                <a:gd name="T18" fmla="*/ 142 w 156"/>
                <a:gd name="T19" fmla="*/ 33 h 156"/>
                <a:gd name="T20" fmla="*/ 33 w 156"/>
                <a:gd name="T21" fmla="*/ 15 h 156"/>
                <a:gd name="T22" fmla="*/ 78 w 156"/>
                <a:gd name="T23" fmla="*/ 0 h 156"/>
                <a:gd name="T24" fmla="*/ 124 w 156"/>
                <a:gd name="T25" fmla="*/ 15 h 156"/>
                <a:gd name="T26" fmla="*/ 78 w 156"/>
                <a:gd name="T27" fmla="*/ 60 h 156"/>
                <a:gd name="T28" fmla="*/ 33 w 156"/>
                <a:gd name="T29" fmla="*/ 15 h 156"/>
                <a:gd name="T30" fmla="*/ 0 w 156"/>
                <a:gd name="T31" fmla="*/ 78 h 156"/>
                <a:gd name="T32" fmla="*/ 15 w 156"/>
                <a:gd name="T33" fmla="*/ 33 h 156"/>
                <a:gd name="T34" fmla="*/ 60 w 156"/>
                <a:gd name="T35" fmla="*/ 78 h 156"/>
                <a:gd name="T36" fmla="*/ 15 w 156"/>
                <a:gd name="T37" fmla="*/ 124 h 156"/>
                <a:gd name="T38" fmla="*/ 0 w 156"/>
                <a:gd name="T39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56">
                  <a:moveTo>
                    <a:pt x="124" y="142"/>
                  </a:moveTo>
                  <a:cubicBezTo>
                    <a:pt x="111" y="151"/>
                    <a:pt x="95" y="156"/>
                    <a:pt x="78" y="156"/>
                  </a:cubicBezTo>
                  <a:cubicBezTo>
                    <a:pt x="61" y="156"/>
                    <a:pt x="46" y="151"/>
                    <a:pt x="33" y="142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124" y="142"/>
                    <a:pt x="124" y="142"/>
                    <a:pt x="124" y="142"/>
                  </a:cubicBezTo>
                  <a:close/>
                  <a:moveTo>
                    <a:pt x="142" y="33"/>
                  </a:moveTo>
                  <a:cubicBezTo>
                    <a:pt x="151" y="46"/>
                    <a:pt x="156" y="61"/>
                    <a:pt x="156" y="78"/>
                  </a:cubicBezTo>
                  <a:cubicBezTo>
                    <a:pt x="156" y="95"/>
                    <a:pt x="151" y="111"/>
                    <a:pt x="142" y="124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142" y="33"/>
                    <a:pt x="142" y="33"/>
                    <a:pt x="142" y="33"/>
                  </a:cubicBezTo>
                  <a:close/>
                  <a:moveTo>
                    <a:pt x="33" y="15"/>
                  </a:moveTo>
                  <a:cubicBezTo>
                    <a:pt x="46" y="6"/>
                    <a:pt x="61" y="0"/>
                    <a:pt x="78" y="0"/>
                  </a:cubicBezTo>
                  <a:cubicBezTo>
                    <a:pt x="95" y="0"/>
                    <a:pt x="111" y="6"/>
                    <a:pt x="124" y="15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33" y="15"/>
                    <a:pt x="33" y="15"/>
                    <a:pt x="33" y="15"/>
                  </a:cubicBezTo>
                  <a:close/>
                  <a:moveTo>
                    <a:pt x="0" y="78"/>
                  </a:moveTo>
                  <a:cubicBezTo>
                    <a:pt x="0" y="61"/>
                    <a:pt x="5" y="46"/>
                    <a:pt x="15" y="33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5" y="111"/>
                    <a:pt x="0" y="95"/>
                    <a:pt x="0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87"/>
            <p:cNvSpPr>
              <a:spLocks noEditPoints="1"/>
            </p:cNvSpPr>
            <p:nvPr/>
          </p:nvSpPr>
          <p:spPr bwMode="auto">
            <a:xfrm>
              <a:off x="1958975" y="4114800"/>
              <a:ext cx="287338" cy="125413"/>
            </a:xfrm>
            <a:custGeom>
              <a:avLst/>
              <a:gdLst>
                <a:gd name="T0" fmla="*/ 19 w 134"/>
                <a:gd name="T1" fmla="*/ 0 h 58"/>
                <a:gd name="T2" fmla="*/ 19 w 134"/>
                <a:gd name="T3" fmla="*/ 24 h 58"/>
                <a:gd name="T4" fmla="*/ 41 w 134"/>
                <a:gd name="T5" fmla="*/ 16 h 58"/>
                <a:gd name="T6" fmla="*/ 8 w 134"/>
                <a:gd name="T7" fmla="*/ 37 h 58"/>
                <a:gd name="T8" fmla="*/ 0 w 134"/>
                <a:gd name="T9" fmla="*/ 33 h 58"/>
                <a:gd name="T10" fmla="*/ 5 w 134"/>
                <a:gd name="T11" fmla="*/ 30 h 58"/>
                <a:gd name="T12" fmla="*/ 12 w 134"/>
                <a:gd name="T13" fmla="*/ 29 h 58"/>
                <a:gd name="T14" fmla="*/ 57 w 134"/>
                <a:gd name="T15" fmla="*/ 22 h 58"/>
                <a:gd name="T16" fmla="*/ 50 w 134"/>
                <a:gd name="T17" fmla="*/ 51 h 58"/>
                <a:gd name="T18" fmla="*/ 43 w 134"/>
                <a:gd name="T19" fmla="*/ 54 h 58"/>
                <a:gd name="T20" fmla="*/ 34 w 134"/>
                <a:gd name="T21" fmla="*/ 32 h 58"/>
                <a:gd name="T22" fmla="*/ 52 w 134"/>
                <a:gd name="T23" fmla="*/ 17 h 58"/>
                <a:gd name="T24" fmla="*/ 56 w 134"/>
                <a:gd name="T25" fmla="*/ 29 h 58"/>
                <a:gd name="T26" fmla="*/ 61 w 134"/>
                <a:gd name="T27" fmla="*/ 39 h 58"/>
                <a:gd name="T28" fmla="*/ 45 w 134"/>
                <a:gd name="T29" fmla="*/ 44 h 58"/>
                <a:gd name="T30" fmla="*/ 40 w 134"/>
                <a:gd name="T31" fmla="*/ 34 h 58"/>
                <a:gd name="T32" fmla="*/ 105 w 134"/>
                <a:gd name="T33" fmla="*/ 52 h 58"/>
                <a:gd name="T34" fmla="*/ 94 w 134"/>
                <a:gd name="T35" fmla="*/ 46 h 58"/>
                <a:gd name="T36" fmla="*/ 81 w 134"/>
                <a:gd name="T37" fmla="*/ 57 h 58"/>
                <a:gd name="T38" fmla="*/ 79 w 134"/>
                <a:gd name="T39" fmla="*/ 19 h 58"/>
                <a:gd name="T40" fmla="*/ 105 w 134"/>
                <a:gd name="T41" fmla="*/ 52 h 58"/>
                <a:gd name="T42" fmla="*/ 84 w 134"/>
                <a:gd name="T43" fmla="*/ 27 h 58"/>
                <a:gd name="T44" fmla="*/ 91 w 134"/>
                <a:gd name="T45" fmla="*/ 40 h 58"/>
                <a:gd name="T46" fmla="*/ 132 w 134"/>
                <a:gd name="T47" fmla="*/ 22 h 58"/>
                <a:gd name="T48" fmla="*/ 128 w 134"/>
                <a:gd name="T49" fmla="*/ 40 h 58"/>
                <a:gd name="T50" fmla="*/ 105 w 134"/>
                <a:gd name="T51" fmla="*/ 32 h 58"/>
                <a:gd name="T52" fmla="*/ 106 w 134"/>
                <a:gd name="T53" fmla="*/ 7 h 58"/>
                <a:gd name="T54" fmla="*/ 123 w 134"/>
                <a:gd name="T55" fmla="*/ 9 h 58"/>
                <a:gd name="T56" fmla="*/ 114 w 134"/>
                <a:gd name="T57" fmla="*/ 11 h 58"/>
                <a:gd name="T58" fmla="*/ 107 w 134"/>
                <a:gd name="T59" fmla="*/ 18 h 58"/>
                <a:gd name="T60" fmla="*/ 118 w 134"/>
                <a:gd name="T61" fmla="*/ 35 h 58"/>
                <a:gd name="T62" fmla="*/ 127 w 134"/>
                <a:gd name="T63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58">
                  <a:moveTo>
                    <a:pt x="12" y="29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2" y="35"/>
                    <a:pt x="10" y="36"/>
                    <a:pt x="8" y="37"/>
                  </a:cubicBezTo>
                  <a:cubicBezTo>
                    <a:pt x="6" y="37"/>
                    <a:pt x="5" y="37"/>
                    <a:pt x="3" y="36"/>
                  </a:cubicBezTo>
                  <a:cubicBezTo>
                    <a:pt x="2" y="35"/>
                    <a:pt x="1" y="34"/>
                    <a:pt x="0" y="3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9"/>
                    <a:pt x="5" y="30"/>
                    <a:pt x="5" y="30"/>
                  </a:cubicBezTo>
                  <a:cubicBezTo>
                    <a:pt x="6" y="31"/>
                    <a:pt x="7" y="31"/>
                    <a:pt x="8" y="31"/>
                  </a:cubicBezTo>
                  <a:cubicBezTo>
                    <a:pt x="9" y="31"/>
                    <a:pt x="11" y="30"/>
                    <a:pt x="12" y="29"/>
                  </a:cubicBezTo>
                  <a:close/>
                  <a:moveTo>
                    <a:pt x="58" y="19"/>
                  </a:moveTo>
                  <a:cubicBezTo>
                    <a:pt x="57" y="22"/>
                    <a:pt x="57" y="22"/>
                    <a:pt x="57" y="22"/>
                  </a:cubicBezTo>
                  <a:cubicBezTo>
                    <a:pt x="66" y="25"/>
                    <a:pt x="69" y="31"/>
                    <a:pt x="67" y="40"/>
                  </a:cubicBezTo>
                  <a:cubicBezTo>
                    <a:pt x="65" y="49"/>
                    <a:pt x="59" y="53"/>
                    <a:pt x="50" y="51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5" y="47"/>
                    <a:pt x="32" y="41"/>
                    <a:pt x="34" y="32"/>
                  </a:cubicBezTo>
                  <a:cubicBezTo>
                    <a:pt x="37" y="23"/>
                    <a:pt x="42" y="19"/>
                    <a:pt x="51" y="21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8" y="19"/>
                    <a:pt x="58" y="19"/>
                    <a:pt x="58" y="19"/>
                  </a:cubicBezTo>
                  <a:close/>
                  <a:moveTo>
                    <a:pt x="56" y="29"/>
                  </a:moveTo>
                  <a:cubicBezTo>
                    <a:pt x="52" y="45"/>
                    <a:pt x="52" y="45"/>
                    <a:pt x="52" y="45"/>
                  </a:cubicBezTo>
                  <a:cubicBezTo>
                    <a:pt x="56" y="46"/>
                    <a:pt x="60" y="44"/>
                    <a:pt x="61" y="39"/>
                  </a:cubicBezTo>
                  <a:cubicBezTo>
                    <a:pt x="62" y="33"/>
                    <a:pt x="61" y="30"/>
                    <a:pt x="56" y="29"/>
                  </a:cubicBezTo>
                  <a:close/>
                  <a:moveTo>
                    <a:pt x="45" y="44"/>
                  </a:moveTo>
                  <a:cubicBezTo>
                    <a:pt x="50" y="27"/>
                    <a:pt x="50" y="27"/>
                    <a:pt x="50" y="27"/>
                  </a:cubicBezTo>
                  <a:cubicBezTo>
                    <a:pt x="45" y="26"/>
                    <a:pt x="42" y="28"/>
                    <a:pt x="40" y="34"/>
                  </a:cubicBezTo>
                  <a:cubicBezTo>
                    <a:pt x="39" y="39"/>
                    <a:pt x="41" y="42"/>
                    <a:pt x="45" y="44"/>
                  </a:cubicBezTo>
                  <a:close/>
                  <a:moveTo>
                    <a:pt x="105" y="52"/>
                  </a:moveTo>
                  <a:cubicBezTo>
                    <a:pt x="99" y="54"/>
                    <a:pt x="99" y="54"/>
                    <a:pt x="99" y="54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105" y="52"/>
                    <a:pt x="105" y="52"/>
                    <a:pt x="105" y="52"/>
                  </a:cubicBezTo>
                  <a:close/>
                  <a:moveTo>
                    <a:pt x="91" y="40"/>
                  </a:moveTo>
                  <a:cubicBezTo>
                    <a:pt x="84" y="27"/>
                    <a:pt x="84" y="27"/>
                    <a:pt x="84" y="27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91" y="40"/>
                    <a:pt x="91" y="40"/>
                    <a:pt x="91" y="40"/>
                  </a:cubicBezTo>
                  <a:close/>
                  <a:moveTo>
                    <a:pt x="126" y="24"/>
                  </a:moveTo>
                  <a:cubicBezTo>
                    <a:pt x="132" y="22"/>
                    <a:pt x="132" y="22"/>
                    <a:pt x="132" y="22"/>
                  </a:cubicBezTo>
                  <a:cubicBezTo>
                    <a:pt x="134" y="26"/>
                    <a:pt x="134" y="30"/>
                    <a:pt x="133" y="33"/>
                  </a:cubicBezTo>
                  <a:cubicBezTo>
                    <a:pt x="133" y="35"/>
                    <a:pt x="131" y="38"/>
                    <a:pt x="128" y="40"/>
                  </a:cubicBezTo>
                  <a:cubicBezTo>
                    <a:pt x="125" y="42"/>
                    <a:pt x="121" y="42"/>
                    <a:pt x="117" y="41"/>
                  </a:cubicBezTo>
                  <a:cubicBezTo>
                    <a:pt x="113" y="40"/>
                    <a:pt x="109" y="37"/>
                    <a:pt x="105" y="32"/>
                  </a:cubicBezTo>
                  <a:cubicBezTo>
                    <a:pt x="102" y="26"/>
                    <a:pt x="100" y="21"/>
                    <a:pt x="101" y="16"/>
                  </a:cubicBezTo>
                  <a:cubicBezTo>
                    <a:pt x="101" y="12"/>
                    <a:pt x="103" y="9"/>
                    <a:pt x="106" y="7"/>
                  </a:cubicBezTo>
                  <a:cubicBezTo>
                    <a:pt x="109" y="5"/>
                    <a:pt x="112" y="4"/>
                    <a:pt x="116" y="5"/>
                  </a:cubicBezTo>
                  <a:cubicBezTo>
                    <a:pt x="118" y="5"/>
                    <a:pt x="121" y="7"/>
                    <a:pt x="123" y="9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7" y="12"/>
                    <a:pt x="116" y="12"/>
                    <a:pt x="114" y="11"/>
                  </a:cubicBezTo>
                  <a:cubicBezTo>
                    <a:pt x="113" y="11"/>
                    <a:pt x="111" y="11"/>
                    <a:pt x="110" y="12"/>
                  </a:cubicBezTo>
                  <a:cubicBezTo>
                    <a:pt x="108" y="14"/>
                    <a:pt x="107" y="15"/>
                    <a:pt x="107" y="18"/>
                  </a:cubicBezTo>
                  <a:cubicBezTo>
                    <a:pt x="107" y="20"/>
                    <a:pt x="108" y="24"/>
                    <a:pt x="111" y="27"/>
                  </a:cubicBezTo>
                  <a:cubicBezTo>
                    <a:pt x="113" y="31"/>
                    <a:pt x="116" y="34"/>
                    <a:pt x="118" y="35"/>
                  </a:cubicBezTo>
                  <a:cubicBezTo>
                    <a:pt x="120" y="36"/>
                    <a:pt x="123" y="35"/>
                    <a:pt x="124" y="34"/>
                  </a:cubicBezTo>
                  <a:cubicBezTo>
                    <a:pt x="126" y="33"/>
                    <a:pt x="127" y="32"/>
                    <a:pt x="127" y="30"/>
                  </a:cubicBezTo>
                  <a:cubicBezTo>
                    <a:pt x="127" y="28"/>
                    <a:pt x="127" y="26"/>
                    <a:pt x="126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4" name="Freeform 75"/>
          <p:cNvSpPr>
            <a:spLocks noEditPoints="1"/>
          </p:cNvSpPr>
          <p:nvPr/>
        </p:nvSpPr>
        <p:spPr bwMode="auto">
          <a:xfrm>
            <a:off x="8558531" y="2073510"/>
            <a:ext cx="1036591" cy="780235"/>
          </a:xfrm>
          <a:custGeom>
            <a:avLst/>
            <a:gdLst>
              <a:gd name="T0" fmla="*/ 6 w 412"/>
              <a:gd name="T1" fmla="*/ 408 h 413"/>
              <a:gd name="T2" fmla="*/ 312 w 412"/>
              <a:gd name="T3" fmla="*/ 408 h 413"/>
              <a:gd name="T4" fmla="*/ 316 w 412"/>
              <a:gd name="T5" fmla="*/ 306 h 413"/>
              <a:gd name="T6" fmla="*/ 286 w 412"/>
              <a:gd name="T7" fmla="*/ 331 h 413"/>
              <a:gd name="T8" fmla="*/ 280 w 412"/>
              <a:gd name="T9" fmla="*/ 380 h 413"/>
              <a:gd name="T10" fmla="*/ 33 w 412"/>
              <a:gd name="T11" fmla="*/ 40 h 413"/>
              <a:gd name="T12" fmla="*/ 284 w 412"/>
              <a:gd name="T13" fmla="*/ 46 h 413"/>
              <a:gd name="T14" fmla="*/ 286 w 412"/>
              <a:gd name="T15" fmla="*/ 99 h 413"/>
              <a:gd name="T16" fmla="*/ 317 w 412"/>
              <a:gd name="T17" fmla="*/ 14 h 413"/>
              <a:gd name="T18" fmla="*/ 6 w 412"/>
              <a:gd name="T19" fmla="*/ 6 h 413"/>
              <a:gd name="T20" fmla="*/ 218 w 412"/>
              <a:gd name="T21" fmla="*/ 336 h 413"/>
              <a:gd name="T22" fmla="*/ 259 w 412"/>
              <a:gd name="T23" fmla="*/ 320 h 413"/>
              <a:gd name="T24" fmla="*/ 302 w 412"/>
              <a:gd name="T25" fmla="*/ 281 h 413"/>
              <a:gd name="T26" fmla="*/ 342 w 412"/>
              <a:gd name="T27" fmla="*/ 211 h 413"/>
              <a:gd name="T28" fmla="*/ 412 w 412"/>
              <a:gd name="T29" fmla="*/ 88 h 413"/>
              <a:gd name="T30" fmla="*/ 382 w 412"/>
              <a:gd name="T31" fmla="*/ 56 h 413"/>
              <a:gd name="T32" fmla="*/ 353 w 412"/>
              <a:gd name="T33" fmla="*/ 47 h 413"/>
              <a:gd name="T34" fmla="*/ 329 w 412"/>
              <a:gd name="T35" fmla="*/ 74 h 413"/>
              <a:gd name="T36" fmla="*/ 282 w 412"/>
              <a:gd name="T37" fmla="*/ 155 h 413"/>
              <a:gd name="T38" fmla="*/ 254 w 412"/>
              <a:gd name="T39" fmla="*/ 204 h 413"/>
              <a:gd name="T40" fmla="*/ 226 w 412"/>
              <a:gd name="T41" fmla="*/ 252 h 413"/>
              <a:gd name="T42" fmla="*/ 218 w 412"/>
              <a:gd name="T43" fmla="*/ 321 h 413"/>
              <a:gd name="T44" fmla="*/ 86 w 412"/>
              <a:gd name="T45" fmla="*/ 179 h 413"/>
              <a:gd name="T46" fmla="*/ 247 w 412"/>
              <a:gd name="T47" fmla="*/ 163 h 413"/>
              <a:gd name="T48" fmla="*/ 231 w 412"/>
              <a:gd name="T49" fmla="*/ 146 h 413"/>
              <a:gd name="T50" fmla="*/ 72 w 412"/>
              <a:gd name="T51" fmla="*/ 88 h 413"/>
              <a:gd name="T52" fmla="*/ 90 w 412"/>
              <a:gd name="T53" fmla="*/ 109 h 413"/>
              <a:gd name="T54" fmla="*/ 247 w 412"/>
              <a:gd name="T55" fmla="*/ 91 h 413"/>
              <a:gd name="T56" fmla="*/ 89 w 412"/>
              <a:gd name="T57" fmla="*/ 75 h 413"/>
              <a:gd name="T58" fmla="*/ 72 w 412"/>
              <a:gd name="T59" fmla="*/ 231 h 413"/>
              <a:gd name="T60" fmla="*/ 91 w 412"/>
              <a:gd name="T61" fmla="*/ 250 h 413"/>
              <a:gd name="T62" fmla="*/ 170 w 412"/>
              <a:gd name="T63" fmla="*/ 245 h 413"/>
              <a:gd name="T64" fmla="*/ 169 w 412"/>
              <a:gd name="T65" fmla="*/ 221 h 413"/>
              <a:gd name="T66" fmla="*/ 72 w 412"/>
              <a:gd name="T67" fmla="*/ 231 h 413"/>
              <a:gd name="T68" fmla="*/ 85 w 412"/>
              <a:gd name="T69" fmla="*/ 336 h 413"/>
              <a:gd name="T70" fmla="*/ 101 w 412"/>
              <a:gd name="T71" fmla="*/ 331 h 413"/>
              <a:gd name="T72" fmla="*/ 114 w 412"/>
              <a:gd name="T73" fmla="*/ 331 h 413"/>
              <a:gd name="T74" fmla="*/ 120 w 412"/>
              <a:gd name="T75" fmla="*/ 341 h 413"/>
              <a:gd name="T76" fmla="*/ 129 w 412"/>
              <a:gd name="T77" fmla="*/ 336 h 413"/>
              <a:gd name="T78" fmla="*/ 149 w 412"/>
              <a:gd name="T79" fmla="*/ 341 h 413"/>
              <a:gd name="T80" fmla="*/ 179 w 412"/>
              <a:gd name="T81" fmla="*/ 341 h 413"/>
              <a:gd name="T82" fmla="*/ 201 w 412"/>
              <a:gd name="T83" fmla="*/ 338 h 413"/>
              <a:gd name="T84" fmla="*/ 157 w 412"/>
              <a:gd name="T85" fmla="*/ 331 h 413"/>
              <a:gd name="T86" fmla="*/ 132 w 412"/>
              <a:gd name="T87" fmla="*/ 320 h 413"/>
              <a:gd name="T88" fmla="*/ 130 w 412"/>
              <a:gd name="T89" fmla="*/ 297 h 413"/>
              <a:gd name="T90" fmla="*/ 124 w 412"/>
              <a:gd name="T91" fmla="*/ 288 h 413"/>
              <a:gd name="T92" fmla="*/ 97 w 412"/>
              <a:gd name="T93" fmla="*/ 308 h 413"/>
              <a:gd name="T94" fmla="*/ 62 w 412"/>
              <a:gd name="T95" fmla="*/ 353 h 413"/>
              <a:gd name="T96" fmla="*/ 234 w 412"/>
              <a:gd name="T97" fmla="*/ 300 h 413"/>
              <a:gd name="T98" fmla="*/ 254 w 412"/>
              <a:gd name="T99" fmla="*/ 311 h 413"/>
              <a:gd name="T100" fmla="*/ 273 w 412"/>
              <a:gd name="T101" fmla="*/ 298 h 413"/>
              <a:gd name="T102" fmla="*/ 247 w 412"/>
              <a:gd name="T103" fmla="*/ 276 h 413"/>
              <a:gd name="T104" fmla="*/ 231 w 412"/>
              <a:gd name="T105" fmla="*/ 281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12" h="413">
                <a:moveTo>
                  <a:pt x="0" y="18"/>
                </a:moveTo>
                <a:cubicBezTo>
                  <a:pt x="0" y="397"/>
                  <a:pt x="0" y="397"/>
                  <a:pt x="0" y="397"/>
                </a:cubicBezTo>
                <a:cubicBezTo>
                  <a:pt x="0" y="399"/>
                  <a:pt x="4" y="407"/>
                  <a:pt x="6" y="408"/>
                </a:cubicBezTo>
                <a:cubicBezTo>
                  <a:pt x="8" y="410"/>
                  <a:pt x="14" y="413"/>
                  <a:pt x="17" y="413"/>
                </a:cubicBezTo>
                <a:cubicBezTo>
                  <a:pt x="302" y="413"/>
                  <a:pt x="302" y="413"/>
                  <a:pt x="302" y="413"/>
                </a:cubicBezTo>
                <a:cubicBezTo>
                  <a:pt x="305" y="413"/>
                  <a:pt x="311" y="410"/>
                  <a:pt x="312" y="408"/>
                </a:cubicBezTo>
                <a:cubicBezTo>
                  <a:pt x="315" y="405"/>
                  <a:pt x="317" y="404"/>
                  <a:pt x="317" y="398"/>
                </a:cubicBezTo>
                <a:cubicBezTo>
                  <a:pt x="317" y="308"/>
                  <a:pt x="317" y="308"/>
                  <a:pt x="317" y="308"/>
                </a:cubicBezTo>
                <a:cubicBezTo>
                  <a:pt x="317" y="307"/>
                  <a:pt x="316" y="306"/>
                  <a:pt x="316" y="306"/>
                </a:cubicBezTo>
                <a:cubicBezTo>
                  <a:pt x="315" y="306"/>
                  <a:pt x="311" y="312"/>
                  <a:pt x="310" y="313"/>
                </a:cubicBezTo>
                <a:cubicBezTo>
                  <a:pt x="307" y="316"/>
                  <a:pt x="305" y="318"/>
                  <a:pt x="302" y="320"/>
                </a:cubicBezTo>
                <a:cubicBezTo>
                  <a:pt x="297" y="324"/>
                  <a:pt x="290" y="327"/>
                  <a:pt x="286" y="331"/>
                </a:cubicBezTo>
                <a:cubicBezTo>
                  <a:pt x="283" y="333"/>
                  <a:pt x="284" y="338"/>
                  <a:pt x="284" y="343"/>
                </a:cubicBezTo>
                <a:cubicBezTo>
                  <a:pt x="284" y="347"/>
                  <a:pt x="284" y="352"/>
                  <a:pt x="284" y="357"/>
                </a:cubicBezTo>
                <a:cubicBezTo>
                  <a:pt x="284" y="363"/>
                  <a:pt x="287" y="380"/>
                  <a:pt x="280" y="380"/>
                </a:cubicBezTo>
                <a:cubicBezTo>
                  <a:pt x="39" y="380"/>
                  <a:pt x="39" y="380"/>
                  <a:pt x="39" y="380"/>
                </a:cubicBezTo>
                <a:cubicBezTo>
                  <a:pt x="35" y="380"/>
                  <a:pt x="33" y="377"/>
                  <a:pt x="33" y="373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36"/>
                  <a:pt x="35" y="33"/>
                  <a:pt x="39" y="33"/>
                </a:cubicBezTo>
                <a:cubicBezTo>
                  <a:pt x="279" y="33"/>
                  <a:pt x="279" y="33"/>
                  <a:pt x="279" y="33"/>
                </a:cubicBezTo>
                <a:cubicBezTo>
                  <a:pt x="285" y="33"/>
                  <a:pt x="284" y="41"/>
                  <a:pt x="284" y="46"/>
                </a:cubicBezTo>
                <a:cubicBezTo>
                  <a:pt x="284" y="52"/>
                  <a:pt x="284" y="57"/>
                  <a:pt x="284" y="64"/>
                </a:cubicBezTo>
                <a:cubicBezTo>
                  <a:pt x="284" y="75"/>
                  <a:pt x="284" y="87"/>
                  <a:pt x="284" y="99"/>
                </a:cubicBezTo>
                <a:cubicBezTo>
                  <a:pt x="284" y="99"/>
                  <a:pt x="285" y="99"/>
                  <a:pt x="286" y="99"/>
                </a:cubicBezTo>
                <a:cubicBezTo>
                  <a:pt x="287" y="99"/>
                  <a:pt x="300" y="75"/>
                  <a:pt x="302" y="72"/>
                </a:cubicBezTo>
                <a:cubicBezTo>
                  <a:pt x="305" y="67"/>
                  <a:pt x="317" y="48"/>
                  <a:pt x="317" y="43"/>
                </a:cubicBezTo>
                <a:cubicBezTo>
                  <a:pt x="317" y="14"/>
                  <a:pt x="317" y="14"/>
                  <a:pt x="317" y="14"/>
                </a:cubicBezTo>
                <a:cubicBezTo>
                  <a:pt x="317" y="7"/>
                  <a:pt x="306" y="0"/>
                  <a:pt x="300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4" y="0"/>
                  <a:pt x="8" y="3"/>
                  <a:pt x="6" y="6"/>
                </a:cubicBezTo>
                <a:cubicBezTo>
                  <a:pt x="4" y="7"/>
                  <a:pt x="0" y="14"/>
                  <a:pt x="0" y="18"/>
                </a:cubicBezTo>
                <a:close/>
                <a:moveTo>
                  <a:pt x="218" y="321"/>
                </a:moveTo>
                <a:cubicBezTo>
                  <a:pt x="218" y="336"/>
                  <a:pt x="218" y="336"/>
                  <a:pt x="218" y="336"/>
                </a:cubicBezTo>
                <a:cubicBezTo>
                  <a:pt x="218" y="338"/>
                  <a:pt x="221" y="341"/>
                  <a:pt x="223" y="341"/>
                </a:cubicBezTo>
                <a:cubicBezTo>
                  <a:pt x="225" y="341"/>
                  <a:pt x="225" y="341"/>
                  <a:pt x="225" y="341"/>
                </a:cubicBezTo>
                <a:cubicBezTo>
                  <a:pt x="229" y="341"/>
                  <a:pt x="254" y="323"/>
                  <a:pt x="259" y="320"/>
                </a:cubicBezTo>
                <a:cubicBezTo>
                  <a:pt x="264" y="316"/>
                  <a:pt x="271" y="313"/>
                  <a:pt x="276" y="309"/>
                </a:cubicBezTo>
                <a:cubicBezTo>
                  <a:pt x="280" y="305"/>
                  <a:pt x="288" y="302"/>
                  <a:pt x="292" y="298"/>
                </a:cubicBezTo>
                <a:cubicBezTo>
                  <a:pt x="295" y="294"/>
                  <a:pt x="299" y="285"/>
                  <a:pt x="302" y="281"/>
                </a:cubicBezTo>
                <a:cubicBezTo>
                  <a:pt x="306" y="275"/>
                  <a:pt x="308" y="268"/>
                  <a:pt x="312" y="263"/>
                </a:cubicBezTo>
                <a:cubicBezTo>
                  <a:pt x="319" y="252"/>
                  <a:pt x="325" y="239"/>
                  <a:pt x="332" y="228"/>
                </a:cubicBezTo>
                <a:cubicBezTo>
                  <a:pt x="336" y="222"/>
                  <a:pt x="339" y="216"/>
                  <a:pt x="342" y="211"/>
                </a:cubicBezTo>
                <a:cubicBezTo>
                  <a:pt x="345" y="205"/>
                  <a:pt x="350" y="198"/>
                  <a:pt x="352" y="193"/>
                </a:cubicBezTo>
                <a:cubicBezTo>
                  <a:pt x="359" y="181"/>
                  <a:pt x="366" y="170"/>
                  <a:pt x="372" y="158"/>
                </a:cubicBezTo>
                <a:cubicBezTo>
                  <a:pt x="377" y="151"/>
                  <a:pt x="412" y="90"/>
                  <a:pt x="412" y="88"/>
                </a:cubicBezTo>
                <a:cubicBezTo>
                  <a:pt x="412" y="85"/>
                  <a:pt x="405" y="74"/>
                  <a:pt x="403" y="72"/>
                </a:cubicBezTo>
                <a:cubicBezTo>
                  <a:pt x="399" y="68"/>
                  <a:pt x="395" y="64"/>
                  <a:pt x="390" y="61"/>
                </a:cubicBezTo>
                <a:cubicBezTo>
                  <a:pt x="387" y="59"/>
                  <a:pt x="384" y="57"/>
                  <a:pt x="382" y="56"/>
                </a:cubicBezTo>
                <a:cubicBezTo>
                  <a:pt x="378" y="54"/>
                  <a:pt x="376" y="54"/>
                  <a:pt x="372" y="52"/>
                </a:cubicBezTo>
                <a:cubicBezTo>
                  <a:pt x="368" y="50"/>
                  <a:pt x="370" y="49"/>
                  <a:pt x="363" y="49"/>
                </a:cubicBezTo>
                <a:cubicBezTo>
                  <a:pt x="360" y="49"/>
                  <a:pt x="356" y="47"/>
                  <a:pt x="353" y="47"/>
                </a:cubicBezTo>
                <a:cubicBezTo>
                  <a:pt x="350" y="47"/>
                  <a:pt x="345" y="49"/>
                  <a:pt x="343" y="50"/>
                </a:cubicBezTo>
                <a:cubicBezTo>
                  <a:pt x="341" y="51"/>
                  <a:pt x="339" y="55"/>
                  <a:pt x="338" y="57"/>
                </a:cubicBezTo>
                <a:cubicBezTo>
                  <a:pt x="335" y="63"/>
                  <a:pt x="332" y="69"/>
                  <a:pt x="329" y="74"/>
                </a:cubicBezTo>
                <a:cubicBezTo>
                  <a:pt x="322" y="85"/>
                  <a:pt x="316" y="95"/>
                  <a:pt x="310" y="106"/>
                </a:cubicBezTo>
                <a:cubicBezTo>
                  <a:pt x="304" y="117"/>
                  <a:pt x="297" y="128"/>
                  <a:pt x="291" y="138"/>
                </a:cubicBezTo>
                <a:cubicBezTo>
                  <a:pt x="288" y="144"/>
                  <a:pt x="285" y="150"/>
                  <a:pt x="282" y="155"/>
                </a:cubicBezTo>
                <a:cubicBezTo>
                  <a:pt x="278" y="159"/>
                  <a:pt x="276" y="166"/>
                  <a:pt x="272" y="171"/>
                </a:cubicBezTo>
                <a:cubicBezTo>
                  <a:pt x="269" y="175"/>
                  <a:pt x="266" y="182"/>
                  <a:pt x="263" y="187"/>
                </a:cubicBezTo>
                <a:cubicBezTo>
                  <a:pt x="260" y="192"/>
                  <a:pt x="257" y="198"/>
                  <a:pt x="254" y="204"/>
                </a:cubicBezTo>
                <a:cubicBezTo>
                  <a:pt x="251" y="208"/>
                  <a:pt x="246" y="215"/>
                  <a:pt x="244" y="220"/>
                </a:cubicBezTo>
                <a:cubicBezTo>
                  <a:pt x="242" y="225"/>
                  <a:pt x="237" y="231"/>
                  <a:pt x="235" y="236"/>
                </a:cubicBezTo>
                <a:cubicBezTo>
                  <a:pt x="233" y="240"/>
                  <a:pt x="228" y="248"/>
                  <a:pt x="226" y="252"/>
                </a:cubicBezTo>
                <a:cubicBezTo>
                  <a:pt x="221" y="259"/>
                  <a:pt x="221" y="263"/>
                  <a:pt x="221" y="274"/>
                </a:cubicBezTo>
                <a:cubicBezTo>
                  <a:pt x="221" y="282"/>
                  <a:pt x="221" y="291"/>
                  <a:pt x="221" y="299"/>
                </a:cubicBezTo>
                <a:cubicBezTo>
                  <a:pt x="220" y="307"/>
                  <a:pt x="218" y="312"/>
                  <a:pt x="218" y="321"/>
                </a:cubicBezTo>
                <a:close/>
                <a:moveTo>
                  <a:pt x="72" y="158"/>
                </a:moveTo>
                <a:cubicBezTo>
                  <a:pt x="72" y="166"/>
                  <a:pt x="72" y="166"/>
                  <a:pt x="72" y="166"/>
                </a:cubicBezTo>
                <a:cubicBezTo>
                  <a:pt x="72" y="172"/>
                  <a:pt x="80" y="179"/>
                  <a:pt x="86" y="179"/>
                </a:cubicBezTo>
                <a:cubicBezTo>
                  <a:pt x="231" y="179"/>
                  <a:pt x="231" y="179"/>
                  <a:pt x="231" y="179"/>
                </a:cubicBezTo>
                <a:cubicBezTo>
                  <a:pt x="236" y="179"/>
                  <a:pt x="239" y="176"/>
                  <a:pt x="242" y="174"/>
                </a:cubicBezTo>
                <a:cubicBezTo>
                  <a:pt x="244" y="172"/>
                  <a:pt x="247" y="166"/>
                  <a:pt x="247" y="163"/>
                </a:cubicBezTo>
                <a:cubicBezTo>
                  <a:pt x="247" y="162"/>
                  <a:pt x="247" y="162"/>
                  <a:pt x="247" y="162"/>
                </a:cubicBezTo>
                <a:cubicBezTo>
                  <a:pt x="247" y="159"/>
                  <a:pt x="244" y="153"/>
                  <a:pt x="242" y="151"/>
                </a:cubicBezTo>
                <a:cubicBezTo>
                  <a:pt x="241" y="150"/>
                  <a:pt x="234" y="146"/>
                  <a:pt x="231" y="146"/>
                </a:cubicBezTo>
                <a:cubicBezTo>
                  <a:pt x="87" y="146"/>
                  <a:pt x="87" y="146"/>
                  <a:pt x="87" y="146"/>
                </a:cubicBezTo>
                <a:cubicBezTo>
                  <a:pt x="82" y="146"/>
                  <a:pt x="72" y="153"/>
                  <a:pt x="72" y="158"/>
                </a:cubicBezTo>
                <a:close/>
                <a:moveTo>
                  <a:pt x="72" y="88"/>
                </a:moveTo>
                <a:cubicBezTo>
                  <a:pt x="72" y="95"/>
                  <a:pt x="72" y="95"/>
                  <a:pt x="72" y="95"/>
                </a:cubicBezTo>
                <a:cubicBezTo>
                  <a:pt x="72" y="99"/>
                  <a:pt x="76" y="102"/>
                  <a:pt x="78" y="104"/>
                </a:cubicBezTo>
                <a:cubicBezTo>
                  <a:pt x="79" y="105"/>
                  <a:pt x="88" y="109"/>
                  <a:pt x="90" y="109"/>
                </a:cubicBezTo>
                <a:cubicBezTo>
                  <a:pt x="226" y="109"/>
                  <a:pt x="226" y="109"/>
                  <a:pt x="226" y="109"/>
                </a:cubicBezTo>
                <a:cubicBezTo>
                  <a:pt x="231" y="109"/>
                  <a:pt x="238" y="106"/>
                  <a:pt x="241" y="104"/>
                </a:cubicBezTo>
                <a:cubicBezTo>
                  <a:pt x="243" y="102"/>
                  <a:pt x="247" y="95"/>
                  <a:pt x="247" y="91"/>
                </a:cubicBezTo>
                <a:cubicBezTo>
                  <a:pt x="247" y="89"/>
                  <a:pt x="244" y="82"/>
                  <a:pt x="242" y="81"/>
                </a:cubicBezTo>
                <a:cubicBezTo>
                  <a:pt x="239" y="78"/>
                  <a:pt x="238" y="75"/>
                  <a:pt x="233" y="75"/>
                </a:cubicBezTo>
                <a:cubicBezTo>
                  <a:pt x="89" y="75"/>
                  <a:pt x="89" y="75"/>
                  <a:pt x="89" y="75"/>
                </a:cubicBezTo>
                <a:cubicBezTo>
                  <a:pt x="83" y="75"/>
                  <a:pt x="81" y="76"/>
                  <a:pt x="78" y="78"/>
                </a:cubicBezTo>
                <a:cubicBezTo>
                  <a:pt x="76" y="80"/>
                  <a:pt x="72" y="84"/>
                  <a:pt x="72" y="88"/>
                </a:cubicBezTo>
                <a:close/>
                <a:moveTo>
                  <a:pt x="72" y="231"/>
                </a:moveTo>
                <a:cubicBezTo>
                  <a:pt x="72" y="238"/>
                  <a:pt x="72" y="238"/>
                  <a:pt x="72" y="238"/>
                </a:cubicBezTo>
                <a:cubicBezTo>
                  <a:pt x="72" y="241"/>
                  <a:pt x="77" y="245"/>
                  <a:pt x="78" y="247"/>
                </a:cubicBezTo>
                <a:cubicBezTo>
                  <a:pt x="80" y="248"/>
                  <a:pt x="88" y="250"/>
                  <a:pt x="91" y="250"/>
                </a:cubicBezTo>
                <a:cubicBezTo>
                  <a:pt x="159" y="250"/>
                  <a:pt x="159" y="250"/>
                  <a:pt x="159" y="250"/>
                </a:cubicBezTo>
                <a:cubicBezTo>
                  <a:pt x="159" y="250"/>
                  <a:pt x="165" y="248"/>
                  <a:pt x="165" y="248"/>
                </a:cubicBezTo>
                <a:cubicBezTo>
                  <a:pt x="168" y="248"/>
                  <a:pt x="169" y="247"/>
                  <a:pt x="170" y="245"/>
                </a:cubicBezTo>
                <a:cubicBezTo>
                  <a:pt x="174" y="242"/>
                  <a:pt x="175" y="240"/>
                  <a:pt x="175" y="234"/>
                </a:cubicBezTo>
                <a:cubicBezTo>
                  <a:pt x="175" y="231"/>
                  <a:pt x="175" y="231"/>
                  <a:pt x="175" y="231"/>
                </a:cubicBezTo>
                <a:cubicBezTo>
                  <a:pt x="175" y="227"/>
                  <a:pt x="172" y="222"/>
                  <a:pt x="169" y="221"/>
                </a:cubicBezTo>
                <a:cubicBezTo>
                  <a:pt x="165" y="218"/>
                  <a:pt x="163" y="218"/>
                  <a:pt x="157" y="218"/>
                </a:cubicBezTo>
                <a:cubicBezTo>
                  <a:pt x="88" y="218"/>
                  <a:pt x="88" y="218"/>
                  <a:pt x="88" y="218"/>
                </a:cubicBezTo>
                <a:cubicBezTo>
                  <a:pt x="80" y="218"/>
                  <a:pt x="72" y="223"/>
                  <a:pt x="72" y="231"/>
                </a:cubicBezTo>
                <a:close/>
                <a:moveTo>
                  <a:pt x="62" y="353"/>
                </a:moveTo>
                <a:cubicBezTo>
                  <a:pt x="62" y="355"/>
                  <a:pt x="64" y="357"/>
                  <a:pt x="66" y="357"/>
                </a:cubicBezTo>
                <a:cubicBezTo>
                  <a:pt x="70" y="357"/>
                  <a:pt x="82" y="339"/>
                  <a:pt x="85" y="336"/>
                </a:cubicBezTo>
                <a:cubicBezTo>
                  <a:pt x="88" y="333"/>
                  <a:pt x="102" y="315"/>
                  <a:pt x="106" y="315"/>
                </a:cubicBezTo>
                <a:cubicBezTo>
                  <a:pt x="107" y="315"/>
                  <a:pt x="108" y="316"/>
                  <a:pt x="108" y="318"/>
                </a:cubicBezTo>
                <a:cubicBezTo>
                  <a:pt x="108" y="321"/>
                  <a:pt x="101" y="329"/>
                  <a:pt x="101" y="331"/>
                </a:cubicBezTo>
                <a:cubicBezTo>
                  <a:pt x="101" y="333"/>
                  <a:pt x="103" y="335"/>
                  <a:pt x="104" y="335"/>
                </a:cubicBezTo>
                <a:cubicBezTo>
                  <a:pt x="107" y="335"/>
                  <a:pt x="107" y="335"/>
                  <a:pt x="107" y="335"/>
                </a:cubicBezTo>
                <a:cubicBezTo>
                  <a:pt x="108" y="335"/>
                  <a:pt x="111" y="331"/>
                  <a:pt x="114" y="331"/>
                </a:cubicBezTo>
                <a:cubicBezTo>
                  <a:pt x="115" y="331"/>
                  <a:pt x="117" y="333"/>
                  <a:pt x="117" y="333"/>
                </a:cubicBezTo>
                <a:cubicBezTo>
                  <a:pt x="117" y="336"/>
                  <a:pt x="116" y="336"/>
                  <a:pt x="116" y="338"/>
                </a:cubicBezTo>
                <a:cubicBezTo>
                  <a:pt x="116" y="339"/>
                  <a:pt x="118" y="341"/>
                  <a:pt x="120" y="341"/>
                </a:cubicBezTo>
                <a:cubicBezTo>
                  <a:pt x="122" y="341"/>
                  <a:pt x="122" y="341"/>
                  <a:pt x="122" y="341"/>
                </a:cubicBezTo>
                <a:cubicBezTo>
                  <a:pt x="125" y="341"/>
                  <a:pt x="126" y="336"/>
                  <a:pt x="128" y="336"/>
                </a:cubicBezTo>
                <a:cubicBezTo>
                  <a:pt x="129" y="336"/>
                  <a:pt x="129" y="336"/>
                  <a:pt x="129" y="336"/>
                </a:cubicBezTo>
                <a:cubicBezTo>
                  <a:pt x="132" y="336"/>
                  <a:pt x="133" y="344"/>
                  <a:pt x="139" y="344"/>
                </a:cubicBezTo>
                <a:cubicBezTo>
                  <a:pt x="141" y="344"/>
                  <a:pt x="141" y="344"/>
                  <a:pt x="141" y="344"/>
                </a:cubicBezTo>
                <a:cubicBezTo>
                  <a:pt x="143" y="344"/>
                  <a:pt x="146" y="341"/>
                  <a:pt x="149" y="341"/>
                </a:cubicBezTo>
                <a:cubicBezTo>
                  <a:pt x="152" y="341"/>
                  <a:pt x="156" y="339"/>
                  <a:pt x="159" y="339"/>
                </a:cubicBezTo>
                <a:cubicBezTo>
                  <a:pt x="164" y="339"/>
                  <a:pt x="164" y="339"/>
                  <a:pt x="164" y="339"/>
                </a:cubicBezTo>
                <a:cubicBezTo>
                  <a:pt x="168" y="339"/>
                  <a:pt x="172" y="341"/>
                  <a:pt x="179" y="341"/>
                </a:cubicBezTo>
                <a:cubicBezTo>
                  <a:pt x="185" y="341"/>
                  <a:pt x="190" y="343"/>
                  <a:pt x="195" y="343"/>
                </a:cubicBezTo>
                <a:cubicBezTo>
                  <a:pt x="197" y="343"/>
                  <a:pt x="201" y="341"/>
                  <a:pt x="201" y="339"/>
                </a:cubicBezTo>
                <a:cubicBezTo>
                  <a:pt x="201" y="338"/>
                  <a:pt x="201" y="338"/>
                  <a:pt x="201" y="338"/>
                </a:cubicBezTo>
                <a:cubicBezTo>
                  <a:pt x="201" y="333"/>
                  <a:pt x="186" y="334"/>
                  <a:pt x="181" y="333"/>
                </a:cubicBezTo>
                <a:cubicBezTo>
                  <a:pt x="177" y="333"/>
                  <a:pt x="175" y="332"/>
                  <a:pt x="170" y="331"/>
                </a:cubicBezTo>
                <a:cubicBezTo>
                  <a:pt x="167" y="331"/>
                  <a:pt x="161" y="331"/>
                  <a:pt x="157" y="331"/>
                </a:cubicBezTo>
                <a:cubicBezTo>
                  <a:pt x="154" y="331"/>
                  <a:pt x="149" y="331"/>
                  <a:pt x="146" y="331"/>
                </a:cubicBezTo>
                <a:cubicBezTo>
                  <a:pt x="141" y="330"/>
                  <a:pt x="143" y="327"/>
                  <a:pt x="140" y="324"/>
                </a:cubicBezTo>
                <a:cubicBezTo>
                  <a:pt x="136" y="320"/>
                  <a:pt x="135" y="322"/>
                  <a:pt x="132" y="320"/>
                </a:cubicBezTo>
                <a:cubicBezTo>
                  <a:pt x="130" y="320"/>
                  <a:pt x="125" y="316"/>
                  <a:pt x="125" y="313"/>
                </a:cubicBezTo>
                <a:cubicBezTo>
                  <a:pt x="125" y="312"/>
                  <a:pt x="125" y="312"/>
                  <a:pt x="125" y="312"/>
                </a:cubicBezTo>
                <a:cubicBezTo>
                  <a:pt x="125" y="307"/>
                  <a:pt x="130" y="305"/>
                  <a:pt x="130" y="297"/>
                </a:cubicBezTo>
                <a:cubicBezTo>
                  <a:pt x="130" y="293"/>
                  <a:pt x="130" y="293"/>
                  <a:pt x="130" y="293"/>
                </a:cubicBezTo>
                <a:cubicBezTo>
                  <a:pt x="130" y="290"/>
                  <a:pt x="128" y="288"/>
                  <a:pt x="125" y="288"/>
                </a:cubicBezTo>
                <a:cubicBezTo>
                  <a:pt x="124" y="288"/>
                  <a:pt x="124" y="288"/>
                  <a:pt x="124" y="288"/>
                </a:cubicBezTo>
                <a:cubicBezTo>
                  <a:pt x="119" y="288"/>
                  <a:pt x="116" y="290"/>
                  <a:pt x="113" y="292"/>
                </a:cubicBezTo>
                <a:cubicBezTo>
                  <a:pt x="111" y="295"/>
                  <a:pt x="107" y="297"/>
                  <a:pt x="105" y="300"/>
                </a:cubicBezTo>
                <a:cubicBezTo>
                  <a:pt x="103" y="303"/>
                  <a:pt x="100" y="305"/>
                  <a:pt x="97" y="308"/>
                </a:cubicBezTo>
                <a:cubicBezTo>
                  <a:pt x="95" y="311"/>
                  <a:pt x="93" y="313"/>
                  <a:pt x="90" y="316"/>
                </a:cubicBezTo>
                <a:cubicBezTo>
                  <a:pt x="85" y="322"/>
                  <a:pt x="80" y="328"/>
                  <a:pt x="75" y="334"/>
                </a:cubicBezTo>
                <a:cubicBezTo>
                  <a:pt x="72" y="337"/>
                  <a:pt x="62" y="348"/>
                  <a:pt x="62" y="353"/>
                </a:cubicBezTo>
                <a:close/>
                <a:moveTo>
                  <a:pt x="229" y="292"/>
                </a:moveTo>
                <a:cubicBezTo>
                  <a:pt x="229" y="295"/>
                  <a:pt x="229" y="295"/>
                  <a:pt x="229" y="295"/>
                </a:cubicBezTo>
                <a:cubicBezTo>
                  <a:pt x="229" y="297"/>
                  <a:pt x="232" y="300"/>
                  <a:pt x="234" y="300"/>
                </a:cubicBezTo>
                <a:cubicBezTo>
                  <a:pt x="237" y="302"/>
                  <a:pt x="237" y="302"/>
                  <a:pt x="241" y="304"/>
                </a:cubicBezTo>
                <a:cubicBezTo>
                  <a:pt x="243" y="305"/>
                  <a:pt x="244" y="306"/>
                  <a:pt x="247" y="308"/>
                </a:cubicBezTo>
                <a:cubicBezTo>
                  <a:pt x="249" y="309"/>
                  <a:pt x="251" y="311"/>
                  <a:pt x="254" y="311"/>
                </a:cubicBezTo>
                <a:cubicBezTo>
                  <a:pt x="255" y="311"/>
                  <a:pt x="255" y="311"/>
                  <a:pt x="255" y="311"/>
                </a:cubicBezTo>
                <a:cubicBezTo>
                  <a:pt x="257" y="311"/>
                  <a:pt x="263" y="307"/>
                  <a:pt x="265" y="305"/>
                </a:cubicBezTo>
                <a:cubicBezTo>
                  <a:pt x="267" y="303"/>
                  <a:pt x="273" y="301"/>
                  <a:pt x="273" y="298"/>
                </a:cubicBezTo>
                <a:cubicBezTo>
                  <a:pt x="273" y="296"/>
                  <a:pt x="273" y="296"/>
                  <a:pt x="273" y="296"/>
                </a:cubicBezTo>
                <a:cubicBezTo>
                  <a:pt x="273" y="292"/>
                  <a:pt x="261" y="283"/>
                  <a:pt x="257" y="281"/>
                </a:cubicBezTo>
                <a:cubicBezTo>
                  <a:pt x="254" y="279"/>
                  <a:pt x="251" y="278"/>
                  <a:pt x="247" y="276"/>
                </a:cubicBezTo>
                <a:cubicBezTo>
                  <a:pt x="247" y="276"/>
                  <a:pt x="236" y="272"/>
                  <a:pt x="236" y="272"/>
                </a:cubicBezTo>
                <a:cubicBezTo>
                  <a:pt x="234" y="272"/>
                  <a:pt x="234" y="272"/>
                  <a:pt x="234" y="272"/>
                </a:cubicBezTo>
                <a:cubicBezTo>
                  <a:pt x="231" y="272"/>
                  <a:pt x="231" y="277"/>
                  <a:pt x="231" y="281"/>
                </a:cubicBezTo>
                <a:cubicBezTo>
                  <a:pt x="231" y="285"/>
                  <a:pt x="229" y="289"/>
                  <a:pt x="229" y="292"/>
                </a:cubicBezTo>
                <a:close/>
              </a:path>
            </a:pathLst>
          </a:custGeom>
          <a:solidFill>
            <a:srgbClr val="E4465A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17" name="Заголовок 2"/>
          <p:cNvSpPr txBox="1">
            <a:spLocks/>
          </p:cNvSpPr>
          <p:nvPr/>
        </p:nvSpPr>
        <p:spPr>
          <a:xfrm>
            <a:off x="1957780" y="62140"/>
            <a:ext cx="8270696" cy="694951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dirty="0">
                <a:hlinkClick r:id="rId2"/>
              </a:rPr>
              <a:t>Санкт-петербургское </a:t>
            </a:r>
            <a:r>
              <a:rPr lang="ru-RU" dirty="0" err="1">
                <a:hlinkClick r:id="rId2"/>
              </a:rPr>
              <a:t>уфас</a:t>
            </a:r>
            <a:endParaRPr lang="ru-RU" dirty="0">
              <a:hlinkClick r:id="rId2"/>
            </a:endParaRPr>
          </a:p>
          <a:p>
            <a:r>
              <a:rPr lang="ru-RU" dirty="0">
                <a:hlinkClick r:id="rId2"/>
              </a:rPr>
              <a:t>Дело № Т02-270</a:t>
            </a:r>
            <a:r>
              <a:rPr lang="en-US" dirty="0">
                <a:hlinkClick r:id="rId2"/>
              </a:rPr>
              <a:t>/17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58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" grpId="0" animBg="1"/>
      <p:bldP spid="5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9513285" y="1560231"/>
            <a:ext cx="2119791" cy="1353987"/>
            <a:chOff x="4710113" y="1949450"/>
            <a:chExt cx="1155700" cy="984250"/>
          </a:xfrm>
        </p:grpSpPr>
        <p:sp>
          <p:nvSpPr>
            <p:cNvPr id="6" name="Freeform 12"/>
            <p:cNvSpPr>
              <a:spLocks noEditPoints="1"/>
            </p:cNvSpPr>
            <p:nvPr/>
          </p:nvSpPr>
          <p:spPr bwMode="auto">
            <a:xfrm>
              <a:off x="5111750" y="2555875"/>
              <a:ext cx="350838" cy="377825"/>
            </a:xfrm>
            <a:custGeom>
              <a:avLst/>
              <a:gdLst>
                <a:gd name="T0" fmla="*/ 144 w 221"/>
                <a:gd name="T1" fmla="*/ 153 h 238"/>
                <a:gd name="T2" fmla="*/ 101 w 221"/>
                <a:gd name="T3" fmla="*/ 146 h 238"/>
                <a:gd name="T4" fmla="*/ 63 w 221"/>
                <a:gd name="T5" fmla="*/ 160 h 238"/>
                <a:gd name="T6" fmla="*/ 38 w 221"/>
                <a:gd name="T7" fmla="*/ 184 h 238"/>
                <a:gd name="T8" fmla="*/ 25 w 221"/>
                <a:gd name="T9" fmla="*/ 215 h 238"/>
                <a:gd name="T10" fmla="*/ 74 w 221"/>
                <a:gd name="T11" fmla="*/ 215 h 238"/>
                <a:gd name="T12" fmla="*/ 136 w 221"/>
                <a:gd name="T13" fmla="*/ 215 h 238"/>
                <a:gd name="T14" fmla="*/ 188 w 221"/>
                <a:gd name="T15" fmla="*/ 215 h 238"/>
                <a:gd name="T16" fmla="*/ 188 w 221"/>
                <a:gd name="T17" fmla="*/ 190 h 238"/>
                <a:gd name="T18" fmla="*/ 171 w 221"/>
                <a:gd name="T19" fmla="*/ 169 h 238"/>
                <a:gd name="T20" fmla="*/ 132 w 221"/>
                <a:gd name="T21" fmla="*/ 125 h 238"/>
                <a:gd name="T22" fmla="*/ 159 w 221"/>
                <a:gd name="T23" fmla="*/ 133 h 238"/>
                <a:gd name="T24" fmla="*/ 181 w 221"/>
                <a:gd name="T25" fmla="*/ 146 h 238"/>
                <a:gd name="T26" fmla="*/ 200 w 221"/>
                <a:gd name="T27" fmla="*/ 164 h 238"/>
                <a:gd name="T28" fmla="*/ 213 w 221"/>
                <a:gd name="T29" fmla="*/ 186 h 238"/>
                <a:gd name="T30" fmla="*/ 220 w 221"/>
                <a:gd name="T31" fmla="*/ 210 h 238"/>
                <a:gd name="T32" fmla="*/ 221 w 221"/>
                <a:gd name="T33" fmla="*/ 232 h 238"/>
                <a:gd name="T34" fmla="*/ 212 w 221"/>
                <a:gd name="T35" fmla="*/ 238 h 238"/>
                <a:gd name="T36" fmla="*/ 174 w 221"/>
                <a:gd name="T37" fmla="*/ 238 h 238"/>
                <a:gd name="T38" fmla="*/ 119 w 221"/>
                <a:gd name="T39" fmla="*/ 238 h 238"/>
                <a:gd name="T40" fmla="*/ 74 w 221"/>
                <a:gd name="T41" fmla="*/ 238 h 238"/>
                <a:gd name="T42" fmla="*/ 9 w 221"/>
                <a:gd name="T43" fmla="*/ 238 h 238"/>
                <a:gd name="T44" fmla="*/ 0 w 221"/>
                <a:gd name="T45" fmla="*/ 232 h 238"/>
                <a:gd name="T46" fmla="*/ 0 w 221"/>
                <a:gd name="T47" fmla="*/ 215 h 238"/>
                <a:gd name="T48" fmla="*/ 7 w 221"/>
                <a:gd name="T49" fmla="*/ 191 h 238"/>
                <a:gd name="T50" fmla="*/ 19 w 221"/>
                <a:gd name="T51" fmla="*/ 168 h 238"/>
                <a:gd name="T52" fmla="*/ 35 w 221"/>
                <a:gd name="T53" fmla="*/ 150 h 238"/>
                <a:gd name="T54" fmla="*/ 58 w 221"/>
                <a:gd name="T55" fmla="*/ 136 h 238"/>
                <a:gd name="T56" fmla="*/ 82 w 221"/>
                <a:gd name="T57" fmla="*/ 126 h 238"/>
                <a:gd name="T58" fmla="*/ 111 w 221"/>
                <a:gd name="T59" fmla="*/ 123 h 238"/>
                <a:gd name="T60" fmla="*/ 128 w 221"/>
                <a:gd name="T61" fmla="*/ 29 h 238"/>
                <a:gd name="T62" fmla="*/ 111 w 221"/>
                <a:gd name="T63" fmla="*/ 25 h 238"/>
                <a:gd name="T64" fmla="*/ 93 w 221"/>
                <a:gd name="T65" fmla="*/ 29 h 238"/>
                <a:gd name="T66" fmla="*/ 79 w 221"/>
                <a:gd name="T67" fmla="*/ 40 h 238"/>
                <a:gd name="T68" fmla="*/ 74 w 221"/>
                <a:gd name="T69" fmla="*/ 54 h 238"/>
                <a:gd name="T70" fmla="*/ 77 w 221"/>
                <a:gd name="T71" fmla="*/ 71 h 238"/>
                <a:gd name="T72" fmla="*/ 88 w 221"/>
                <a:gd name="T73" fmla="*/ 84 h 238"/>
                <a:gd name="T74" fmla="*/ 102 w 221"/>
                <a:gd name="T75" fmla="*/ 91 h 238"/>
                <a:gd name="T76" fmla="*/ 121 w 221"/>
                <a:gd name="T77" fmla="*/ 91 h 238"/>
                <a:gd name="T78" fmla="*/ 136 w 221"/>
                <a:gd name="T79" fmla="*/ 81 h 238"/>
                <a:gd name="T80" fmla="*/ 146 w 221"/>
                <a:gd name="T81" fmla="*/ 68 h 238"/>
                <a:gd name="T82" fmla="*/ 146 w 221"/>
                <a:gd name="T83" fmla="*/ 52 h 238"/>
                <a:gd name="T84" fmla="*/ 139 w 221"/>
                <a:gd name="T85" fmla="*/ 37 h 238"/>
                <a:gd name="T86" fmla="*/ 123 w 221"/>
                <a:gd name="T87" fmla="*/ 2 h 238"/>
                <a:gd name="T88" fmla="*/ 150 w 221"/>
                <a:gd name="T89" fmla="*/ 14 h 238"/>
                <a:gd name="T90" fmla="*/ 167 w 221"/>
                <a:gd name="T91" fmla="*/ 35 h 238"/>
                <a:gd name="T92" fmla="*/ 173 w 221"/>
                <a:gd name="T93" fmla="*/ 64 h 238"/>
                <a:gd name="T94" fmla="*/ 162 w 221"/>
                <a:gd name="T95" fmla="*/ 90 h 238"/>
                <a:gd name="T96" fmla="*/ 140 w 221"/>
                <a:gd name="T97" fmla="*/ 109 h 238"/>
                <a:gd name="T98" fmla="*/ 111 w 221"/>
                <a:gd name="T99" fmla="*/ 115 h 238"/>
                <a:gd name="T100" fmla="*/ 81 w 221"/>
                <a:gd name="T101" fmla="*/ 109 h 238"/>
                <a:gd name="T102" fmla="*/ 59 w 221"/>
                <a:gd name="T103" fmla="*/ 90 h 238"/>
                <a:gd name="T104" fmla="*/ 48 w 221"/>
                <a:gd name="T105" fmla="*/ 64 h 238"/>
                <a:gd name="T106" fmla="*/ 54 w 221"/>
                <a:gd name="T107" fmla="*/ 35 h 238"/>
                <a:gd name="T108" fmla="*/ 70 w 221"/>
                <a:gd name="T109" fmla="*/ 14 h 238"/>
                <a:gd name="T110" fmla="*/ 98 w 221"/>
                <a:gd name="T111" fmla="*/ 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1" h="238">
                  <a:moveTo>
                    <a:pt x="171" y="169"/>
                  </a:moveTo>
                  <a:lnTo>
                    <a:pt x="165" y="165"/>
                  </a:lnTo>
                  <a:lnTo>
                    <a:pt x="158" y="160"/>
                  </a:lnTo>
                  <a:lnTo>
                    <a:pt x="151" y="156"/>
                  </a:lnTo>
                  <a:lnTo>
                    <a:pt x="144" y="153"/>
                  </a:lnTo>
                  <a:lnTo>
                    <a:pt x="136" y="150"/>
                  </a:lnTo>
                  <a:lnTo>
                    <a:pt x="128" y="148"/>
                  </a:lnTo>
                  <a:lnTo>
                    <a:pt x="120" y="146"/>
                  </a:lnTo>
                  <a:lnTo>
                    <a:pt x="111" y="146"/>
                  </a:lnTo>
                  <a:lnTo>
                    <a:pt x="101" y="146"/>
                  </a:lnTo>
                  <a:lnTo>
                    <a:pt x="93" y="148"/>
                  </a:lnTo>
                  <a:lnTo>
                    <a:pt x="85" y="150"/>
                  </a:lnTo>
                  <a:lnTo>
                    <a:pt x="77" y="153"/>
                  </a:lnTo>
                  <a:lnTo>
                    <a:pt x="69" y="156"/>
                  </a:lnTo>
                  <a:lnTo>
                    <a:pt x="63" y="160"/>
                  </a:lnTo>
                  <a:lnTo>
                    <a:pt x="55" y="165"/>
                  </a:lnTo>
                  <a:lnTo>
                    <a:pt x="50" y="169"/>
                  </a:lnTo>
                  <a:lnTo>
                    <a:pt x="46" y="175"/>
                  </a:lnTo>
                  <a:lnTo>
                    <a:pt x="42" y="179"/>
                  </a:lnTo>
                  <a:lnTo>
                    <a:pt x="38" y="184"/>
                  </a:lnTo>
                  <a:lnTo>
                    <a:pt x="34" y="190"/>
                  </a:lnTo>
                  <a:lnTo>
                    <a:pt x="31" y="196"/>
                  </a:lnTo>
                  <a:lnTo>
                    <a:pt x="28" y="202"/>
                  </a:lnTo>
                  <a:lnTo>
                    <a:pt x="27" y="209"/>
                  </a:lnTo>
                  <a:lnTo>
                    <a:pt x="25" y="215"/>
                  </a:lnTo>
                  <a:lnTo>
                    <a:pt x="34" y="215"/>
                  </a:lnTo>
                  <a:lnTo>
                    <a:pt x="43" y="215"/>
                  </a:lnTo>
                  <a:lnTo>
                    <a:pt x="52" y="215"/>
                  </a:lnTo>
                  <a:lnTo>
                    <a:pt x="63" y="215"/>
                  </a:lnTo>
                  <a:lnTo>
                    <a:pt x="74" y="215"/>
                  </a:lnTo>
                  <a:lnTo>
                    <a:pt x="85" y="215"/>
                  </a:lnTo>
                  <a:lnTo>
                    <a:pt x="97" y="215"/>
                  </a:lnTo>
                  <a:lnTo>
                    <a:pt x="111" y="215"/>
                  </a:lnTo>
                  <a:lnTo>
                    <a:pt x="124" y="215"/>
                  </a:lnTo>
                  <a:lnTo>
                    <a:pt x="136" y="215"/>
                  </a:lnTo>
                  <a:lnTo>
                    <a:pt x="148" y="215"/>
                  </a:lnTo>
                  <a:lnTo>
                    <a:pt x="159" y="215"/>
                  </a:lnTo>
                  <a:lnTo>
                    <a:pt x="169" y="215"/>
                  </a:lnTo>
                  <a:lnTo>
                    <a:pt x="178" y="215"/>
                  </a:lnTo>
                  <a:lnTo>
                    <a:pt x="188" y="215"/>
                  </a:lnTo>
                  <a:lnTo>
                    <a:pt x="196" y="215"/>
                  </a:lnTo>
                  <a:lnTo>
                    <a:pt x="194" y="209"/>
                  </a:lnTo>
                  <a:lnTo>
                    <a:pt x="192" y="202"/>
                  </a:lnTo>
                  <a:lnTo>
                    <a:pt x="189" y="196"/>
                  </a:lnTo>
                  <a:lnTo>
                    <a:pt x="188" y="190"/>
                  </a:lnTo>
                  <a:lnTo>
                    <a:pt x="184" y="184"/>
                  </a:lnTo>
                  <a:lnTo>
                    <a:pt x="179" y="179"/>
                  </a:lnTo>
                  <a:lnTo>
                    <a:pt x="175" y="175"/>
                  </a:lnTo>
                  <a:lnTo>
                    <a:pt x="171" y="169"/>
                  </a:lnTo>
                  <a:lnTo>
                    <a:pt x="171" y="169"/>
                  </a:lnTo>
                  <a:close/>
                  <a:moveTo>
                    <a:pt x="111" y="123"/>
                  </a:moveTo>
                  <a:lnTo>
                    <a:pt x="116" y="123"/>
                  </a:lnTo>
                  <a:lnTo>
                    <a:pt x="121" y="123"/>
                  </a:lnTo>
                  <a:lnTo>
                    <a:pt x="127" y="123"/>
                  </a:lnTo>
                  <a:lnTo>
                    <a:pt x="132" y="125"/>
                  </a:lnTo>
                  <a:lnTo>
                    <a:pt x="138" y="126"/>
                  </a:lnTo>
                  <a:lnTo>
                    <a:pt x="143" y="127"/>
                  </a:lnTo>
                  <a:lnTo>
                    <a:pt x="148" y="129"/>
                  </a:lnTo>
                  <a:lnTo>
                    <a:pt x="154" y="132"/>
                  </a:lnTo>
                  <a:lnTo>
                    <a:pt x="159" y="133"/>
                  </a:lnTo>
                  <a:lnTo>
                    <a:pt x="163" y="136"/>
                  </a:lnTo>
                  <a:lnTo>
                    <a:pt x="167" y="137"/>
                  </a:lnTo>
                  <a:lnTo>
                    <a:pt x="173" y="141"/>
                  </a:lnTo>
                  <a:lnTo>
                    <a:pt x="177" y="144"/>
                  </a:lnTo>
                  <a:lnTo>
                    <a:pt x="181" y="146"/>
                  </a:lnTo>
                  <a:lnTo>
                    <a:pt x="185" y="150"/>
                  </a:lnTo>
                  <a:lnTo>
                    <a:pt x="189" y="153"/>
                  </a:lnTo>
                  <a:lnTo>
                    <a:pt x="193" y="156"/>
                  </a:lnTo>
                  <a:lnTo>
                    <a:pt x="197" y="161"/>
                  </a:lnTo>
                  <a:lnTo>
                    <a:pt x="200" y="164"/>
                  </a:lnTo>
                  <a:lnTo>
                    <a:pt x="202" y="168"/>
                  </a:lnTo>
                  <a:lnTo>
                    <a:pt x="206" y="173"/>
                  </a:lnTo>
                  <a:lnTo>
                    <a:pt x="208" y="177"/>
                  </a:lnTo>
                  <a:lnTo>
                    <a:pt x="211" y="182"/>
                  </a:lnTo>
                  <a:lnTo>
                    <a:pt x="213" y="186"/>
                  </a:lnTo>
                  <a:lnTo>
                    <a:pt x="215" y="191"/>
                  </a:lnTo>
                  <a:lnTo>
                    <a:pt x="216" y="195"/>
                  </a:lnTo>
                  <a:lnTo>
                    <a:pt x="219" y="200"/>
                  </a:lnTo>
                  <a:lnTo>
                    <a:pt x="220" y="206"/>
                  </a:lnTo>
                  <a:lnTo>
                    <a:pt x="220" y="210"/>
                  </a:lnTo>
                  <a:lnTo>
                    <a:pt x="221" y="215"/>
                  </a:lnTo>
                  <a:lnTo>
                    <a:pt x="221" y="221"/>
                  </a:lnTo>
                  <a:lnTo>
                    <a:pt x="221" y="226"/>
                  </a:lnTo>
                  <a:lnTo>
                    <a:pt x="221" y="229"/>
                  </a:lnTo>
                  <a:lnTo>
                    <a:pt x="221" y="232"/>
                  </a:lnTo>
                  <a:lnTo>
                    <a:pt x="220" y="233"/>
                  </a:lnTo>
                  <a:lnTo>
                    <a:pt x="219" y="234"/>
                  </a:lnTo>
                  <a:lnTo>
                    <a:pt x="216" y="236"/>
                  </a:lnTo>
                  <a:lnTo>
                    <a:pt x="215" y="237"/>
                  </a:lnTo>
                  <a:lnTo>
                    <a:pt x="212" y="238"/>
                  </a:lnTo>
                  <a:lnTo>
                    <a:pt x="209" y="238"/>
                  </a:lnTo>
                  <a:lnTo>
                    <a:pt x="208" y="238"/>
                  </a:lnTo>
                  <a:lnTo>
                    <a:pt x="208" y="238"/>
                  </a:lnTo>
                  <a:lnTo>
                    <a:pt x="190" y="238"/>
                  </a:lnTo>
                  <a:lnTo>
                    <a:pt x="174" y="238"/>
                  </a:lnTo>
                  <a:lnTo>
                    <a:pt x="161" y="238"/>
                  </a:lnTo>
                  <a:lnTo>
                    <a:pt x="147" y="238"/>
                  </a:lnTo>
                  <a:lnTo>
                    <a:pt x="136" y="238"/>
                  </a:lnTo>
                  <a:lnTo>
                    <a:pt x="127" y="238"/>
                  </a:lnTo>
                  <a:lnTo>
                    <a:pt x="119" y="238"/>
                  </a:lnTo>
                  <a:lnTo>
                    <a:pt x="111" y="238"/>
                  </a:lnTo>
                  <a:lnTo>
                    <a:pt x="104" y="238"/>
                  </a:lnTo>
                  <a:lnTo>
                    <a:pt x="96" y="238"/>
                  </a:lnTo>
                  <a:lnTo>
                    <a:pt x="85" y="238"/>
                  </a:lnTo>
                  <a:lnTo>
                    <a:pt x="74" y="238"/>
                  </a:lnTo>
                  <a:lnTo>
                    <a:pt x="61" y="238"/>
                  </a:lnTo>
                  <a:lnTo>
                    <a:pt x="46" y="238"/>
                  </a:lnTo>
                  <a:lnTo>
                    <a:pt x="29" y="238"/>
                  </a:lnTo>
                  <a:lnTo>
                    <a:pt x="12" y="238"/>
                  </a:lnTo>
                  <a:lnTo>
                    <a:pt x="9" y="238"/>
                  </a:lnTo>
                  <a:lnTo>
                    <a:pt x="7" y="237"/>
                  </a:lnTo>
                  <a:lnTo>
                    <a:pt x="4" y="236"/>
                  </a:lnTo>
                  <a:lnTo>
                    <a:pt x="2" y="234"/>
                  </a:lnTo>
                  <a:lnTo>
                    <a:pt x="1" y="233"/>
                  </a:lnTo>
                  <a:lnTo>
                    <a:pt x="0" y="232"/>
                  </a:lnTo>
                  <a:lnTo>
                    <a:pt x="0" y="22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0" y="221"/>
                  </a:lnTo>
                  <a:lnTo>
                    <a:pt x="0" y="215"/>
                  </a:lnTo>
                  <a:lnTo>
                    <a:pt x="0" y="210"/>
                  </a:lnTo>
                  <a:lnTo>
                    <a:pt x="1" y="206"/>
                  </a:lnTo>
                  <a:lnTo>
                    <a:pt x="2" y="200"/>
                  </a:lnTo>
                  <a:lnTo>
                    <a:pt x="4" y="195"/>
                  </a:lnTo>
                  <a:lnTo>
                    <a:pt x="7" y="191"/>
                  </a:lnTo>
                  <a:lnTo>
                    <a:pt x="8" y="186"/>
                  </a:lnTo>
                  <a:lnTo>
                    <a:pt x="11" y="182"/>
                  </a:lnTo>
                  <a:lnTo>
                    <a:pt x="12" y="177"/>
                  </a:lnTo>
                  <a:lnTo>
                    <a:pt x="15" y="173"/>
                  </a:lnTo>
                  <a:lnTo>
                    <a:pt x="19" y="168"/>
                  </a:lnTo>
                  <a:lnTo>
                    <a:pt x="21" y="164"/>
                  </a:lnTo>
                  <a:lnTo>
                    <a:pt x="24" y="161"/>
                  </a:lnTo>
                  <a:lnTo>
                    <a:pt x="28" y="156"/>
                  </a:lnTo>
                  <a:lnTo>
                    <a:pt x="32" y="153"/>
                  </a:lnTo>
                  <a:lnTo>
                    <a:pt x="35" y="150"/>
                  </a:lnTo>
                  <a:lnTo>
                    <a:pt x="39" y="146"/>
                  </a:lnTo>
                  <a:lnTo>
                    <a:pt x="44" y="144"/>
                  </a:lnTo>
                  <a:lnTo>
                    <a:pt x="48" y="141"/>
                  </a:lnTo>
                  <a:lnTo>
                    <a:pt x="52" y="137"/>
                  </a:lnTo>
                  <a:lnTo>
                    <a:pt x="58" y="136"/>
                  </a:lnTo>
                  <a:lnTo>
                    <a:pt x="62" y="133"/>
                  </a:lnTo>
                  <a:lnTo>
                    <a:pt x="67" y="132"/>
                  </a:lnTo>
                  <a:lnTo>
                    <a:pt x="73" y="129"/>
                  </a:lnTo>
                  <a:lnTo>
                    <a:pt x="77" y="127"/>
                  </a:lnTo>
                  <a:lnTo>
                    <a:pt x="82" y="126"/>
                  </a:lnTo>
                  <a:lnTo>
                    <a:pt x="88" y="125"/>
                  </a:lnTo>
                  <a:lnTo>
                    <a:pt x="93" y="123"/>
                  </a:lnTo>
                  <a:lnTo>
                    <a:pt x="100" y="123"/>
                  </a:lnTo>
                  <a:lnTo>
                    <a:pt x="105" y="123"/>
                  </a:lnTo>
                  <a:lnTo>
                    <a:pt x="111" y="123"/>
                  </a:lnTo>
                  <a:lnTo>
                    <a:pt x="111" y="123"/>
                  </a:lnTo>
                  <a:close/>
                  <a:moveTo>
                    <a:pt x="136" y="34"/>
                  </a:moveTo>
                  <a:lnTo>
                    <a:pt x="134" y="31"/>
                  </a:lnTo>
                  <a:lnTo>
                    <a:pt x="131" y="30"/>
                  </a:lnTo>
                  <a:lnTo>
                    <a:pt x="128" y="29"/>
                  </a:lnTo>
                  <a:lnTo>
                    <a:pt x="124" y="27"/>
                  </a:lnTo>
                  <a:lnTo>
                    <a:pt x="121" y="26"/>
                  </a:lnTo>
                  <a:lnTo>
                    <a:pt x="119" y="25"/>
                  </a:lnTo>
                  <a:lnTo>
                    <a:pt x="113" y="25"/>
                  </a:lnTo>
                  <a:lnTo>
                    <a:pt x="111" y="25"/>
                  </a:lnTo>
                  <a:lnTo>
                    <a:pt x="106" y="25"/>
                  </a:lnTo>
                  <a:lnTo>
                    <a:pt x="102" y="25"/>
                  </a:lnTo>
                  <a:lnTo>
                    <a:pt x="100" y="26"/>
                  </a:lnTo>
                  <a:lnTo>
                    <a:pt x="97" y="27"/>
                  </a:lnTo>
                  <a:lnTo>
                    <a:pt x="93" y="29"/>
                  </a:lnTo>
                  <a:lnTo>
                    <a:pt x="90" y="30"/>
                  </a:lnTo>
                  <a:lnTo>
                    <a:pt x="88" y="31"/>
                  </a:lnTo>
                  <a:lnTo>
                    <a:pt x="85" y="34"/>
                  </a:lnTo>
                  <a:lnTo>
                    <a:pt x="82" y="37"/>
                  </a:lnTo>
                  <a:lnTo>
                    <a:pt x="79" y="40"/>
                  </a:lnTo>
                  <a:lnTo>
                    <a:pt x="78" y="42"/>
                  </a:lnTo>
                  <a:lnTo>
                    <a:pt x="77" y="45"/>
                  </a:lnTo>
                  <a:lnTo>
                    <a:pt x="75" y="48"/>
                  </a:lnTo>
                  <a:lnTo>
                    <a:pt x="75" y="52"/>
                  </a:lnTo>
                  <a:lnTo>
                    <a:pt x="74" y="54"/>
                  </a:lnTo>
                  <a:lnTo>
                    <a:pt x="74" y="58"/>
                  </a:lnTo>
                  <a:lnTo>
                    <a:pt x="74" y="61"/>
                  </a:lnTo>
                  <a:lnTo>
                    <a:pt x="75" y="65"/>
                  </a:lnTo>
                  <a:lnTo>
                    <a:pt x="75" y="68"/>
                  </a:lnTo>
                  <a:lnTo>
                    <a:pt x="77" y="71"/>
                  </a:lnTo>
                  <a:lnTo>
                    <a:pt x="78" y="75"/>
                  </a:lnTo>
                  <a:lnTo>
                    <a:pt x="79" y="77"/>
                  </a:lnTo>
                  <a:lnTo>
                    <a:pt x="82" y="80"/>
                  </a:lnTo>
                  <a:lnTo>
                    <a:pt x="85" y="81"/>
                  </a:lnTo>
                  <a:lnTo>
                    <a:pt x="88" y="84"/>
                  </a:lnTo>
                  <a:lnTo>
                    <a:pt x="90" y="87"/>
                  </a:lnTo>
                  <a:lnTo>
                    <a:pt x="93" y="88"/>
                  </a:lnTo>
                  <a:lnTo>
                    <a:pt x="97" y="90"/>
                  </a:lnTo>
                  <a:lnTo>
                    <a:pt x="100" y="91"/>
                  </a:lnTo>
                  <a:lnTo>
                    <a:pt x="102" y="91"/>
                  </a:lnTo>
                  <a:lnTo>
                    <a:pt x="106" y="92"/>
                  </a:lnTo>
                  <a:lnTo>
                    <a:pt x="111" y="92"/>
                  </a:lnTo>
                  <a:lnTo>
                    <a:pt x="113" y="92"/>
                  </a:lnTo>
                  <a:lnTo>
                    <a:pt x="119" y="91"/>
                  </a:lnTo>
                  <a:lnTo>
                    <a:pt x="121" y="91"/>
                  </a:lnTo>
                  <a:lnTo>
                    <a:pt x="124" y="90"/>
                  </a:lnTo>
                  <a:lnTo>
                    <a:pt x="128" y="88"/>
                  </a:lnTo>
                  <a:lnTo>
                    <a:pt x="131" y="87"/>
                  </a:lnTo>
                  <a:lnTo>
                    <a:pt x="134" y="84"/>
                  </a:lnTo>
                  <a:lnTo>
                    <a:pt x="136" y="81"/>
                  </a:lnTo>
                  <a:lnTo>
                    <a:pt x="139" y="80"/>
                  </a:lnTo>
                  <a:lnTo>
                    <a:pt x="140" y="77"/>
                  </a:lnTo>
                  <a:lnTo>
                    <a:pt x="143" y="75"/>
                  </a:lnTo>
                  <a:lnTo>
                    <a:pt x="144" y="71"/>
                  </a:lnTo>
                  <a:lnTo>
                    <a:pt x="146" y="68"/>
                  </a:lnTo>
                  <a:lnTo>
                    <a:pt x="146" y="65"/>
                  </a:lnTo>
                  <a:lnTo>
                    <a:pt x="147" y="61"/>
                  </a:lnTo>
                  <a:lnTo>
                    <a:pt x="147" y="58"/>
                  </a:lnTo>
                  <a:lnTo>
                    <a:pt x="147" y="54"/>
                  </a:lnTo>
                  <a:lnTo>
                    <a:pt x="146" y="52"/>
                  </a:lnTo>
                  <a:lnTo>
                    <a:pt x="146" y="48"/>
                  </a:lnTo>
                  <a:lnTo>
                    <a:pt x="144" y="45"/>
                  </a:lnTo>
                  <a:lnTo>
                    <a:pt x="143" y="42"/>
                  </a:lnTo>
                  <a:lnTo>
                    <a:pt x="140" y="40"/>
                  </a:lnTo>
                  <a:lnTo>
                    <a:pt x="139" y="37"/>
                  </a:lnTo>
                  <a:lnTo>
                    <a:pt x="136" y="34"/>
                  </a:lnTo>
                  <a:lnTo>
                    <a:pt x="136" y="34"/>
                  </a:lnTo>
                  <a:close/>
                  <a:moveTo>
                    <a:pt x="111" y="0"/>
                  </a:moveTo>
                  <a:lnTo>
                    <a:pt x="117" y="0"/>
                  </a:lnTo>
                  <a:lnTo>
                    <a:pt x="123" y="2"/>
                  </a:lnTo>
                  <a:lnTo>
                    <a:pt x="129" y="3"/>
                  </a:lnTo>
                  <a:lnTo>
                    <a:pt x="135" y="4"/>
                  </a:lnTo>
                  <a:lnTo>
                    <a:pt x="140" y="7"/>
                  </a:lnTo>
                  <a:lnTo>
                    <a:pt x="144" y="11"/>
                  </a:lnTo>
                  <a:lnTo>
                    <a:pt x="150" y="14"/>
                  </a:lnTo>
                  <a:lnTo>
                    <a:pt x="154" y="17"/>
                  </a:lnTo>
                  <a:lnTo>
                    <a:pt x="158" y="22"/>
                  </a:lnTo>
                  <a:lnTo>
                    <a:pt x="162" y="26"/>
                  </a:lnTo>
                  <a:lnTo>
                    <a:pt x="165" y="30"/>
                  </a:lnTo>
                  <a:lnTo>
                    <a:pt x="167" y="35"/>
                  </a:lnTo>
                  <a:lnTo>
                    <a:pt x="170" y="41"/>
                  </a:lnTo>
                  <a:lnTo>
                    <a:pt x="171" y="46"/>
                  </a:lnTo>
                  <a:lnTo>
                    <a:pt x="173" y="52"/>
                  </a:lnTo>
                  <a:lnTo>
                    <a:pt x="173" y="58"/>
                  </a:lnTo>
                  <a:lnTo>
                    <a:pt x="173" y="64"/>
                  </a:lnTo>
                  <a:lnTo>
                    <a:pt x="171" y="69"/>
                  </a:lnTo>
                  <a:lnTo>
                    <a:pt x="170" y="75"/>
                  </a:lnTo>
                  <a:lnTo>
                    <a:pt x="167" y="80"/>
                  </a:lnTo>
                  <a:lnTo>
                    <a:pt x="165" y="86"/>
                  </a:lnTo>
                  <a:lnTo>
                    <a:pt x="162" y="90"/>
                  </a:lnTo>
                  <a:lnTo>
                    <a:pt x="158" y="95"/>
                  </a:lnTo>
                  <a:lnTo>
                    <a:pt x="154" y="99"/>
                  </a:lnTo>
                  <a:lnTo>
                    <a:pt x="150" y="102"/>
                  </a:lnTo>
                  <a:lnTo>
                    <a:pt x="144" y="106"/>
                  </a:lnTo>
                  <a:lnTo>
                    <a:pt x="140" y="109"/>
                  </a:lnTo>
                  <a:lnTo>
                    <a:pt x="135" y="111"/>
                  </a:lnTo>
                  <a:lnTo>
                    <a:pt x="129" y="113"/>
                  </a:lnTo>
                  <a:lnTo>
                    <a:pt x="123" y="114"/>
                  </a:lnTo>
                  <a:lnTo>
                    <a:pt x="117" y="115"/>
                  </a:lnTo>
                  <a:lnTo>
                    <a:pt x="111" y="115"/>
                  </a:lnTo>
                  <a:lnTo>
                    <a:pt x="104" y="115"/>
                  </a:lnTo>
                  <a:lnTo>
                    <a:pt x="98" y="114"/>
                  </a:lnTo>
                  <a:lnTo>
                    <a:pt x="92" y="113"/>
                  </a:lnTo>
                  <a:lnTo>
                    <a:pt x="86" y="111"/>
                  </a:lnTo>
                  <a:lnTo>
                    <a:pt x="81" y="109"/>
                  </a:lnTo>
                  <a:lnTo>
                    <a:pt x="75" y="106"/>
                  </a:lnTo>
                  <a:lnTo>
                    <a:pt x="70" y="102"/>
                  </a:lnTo>
                  <a:lnTo>
                    <a:pt x="66" y="99"/>
                  </a:lnTo>
                  <a:lnTo>
                    <a:pt x="63" y="95"/>
                  </a:lnTo>
                  <a:lnTo>
                    <a:pt x="59" y="90"/>
                  </a:lnTo>
                  <a:lnTo>
                    <a:pt x="57" y="86"/>
                  </a:lnTo>
                  <a:lnTo>
                    <a:pt x="54" y="80"/>
                  </a:lnTo>
                  <a:lnTo>
                    <a:pt x="51" y="75"/>
                  </a:lnTo>
                  <a:lnTo>
                    <a:pt x="50" y="69"/>
                  </a:lnTo>
                  <a:lnTo>
                    <a:pt x="48" y="64"/>
                  </a:lnTo>
                  <a:lnTo>
                    <a:pt x="48" y="58"/>
                  </a:lnTo>
                  <a:lnTo>
                    <a:pt x="48" y="52"/>
                  </a:lnTo>
                  <a:lnTo>
                    <a:pt x="50" y="46"/>
                  </a:lnTo>
                  <a:lnTo>
                    <a:pt x="51" y="41"/>
                  </a:lnTo>
                  <a:lnTo>
                    <a:pt x="54" y="35"/>
                  </a:lnTo>
                  <a:lnTo>
                    <a:pt x="57" y="30"/>
                  </a:lnTo>
                  <a:lnTo>
                    <a:pt x="59" y="26"/>
                  </a:lnTo>
                  <a:lnTo>
                    <a:pt x="63" y="22"/>
                  </a:lnTo>
                  <a:lnTo>
                    <a:pt x="66" y="17"/>
                  </a:lnTo>
                  <a:lnTo>
                    <a:pt x="70" y="14"/>
                  </a:lnTo>
                  <a:lnTo>
                    <a:pt x="75" y="11"/>
                  </a:lnTo>
                  <a:lnTo>
                    <a:pt x="81" y="7"/>
                  </a:lnTo>
                  <a:lnTo>
                    <a:pt x="86" y="4"/>
                  </a:lnTo>
                  <a:lnTo>
                    <a:pt x="92" y="3"/>
                  </a:lnTo>
                  <a:lnTo>
                    <a:pt x="98" y="2"/>
                  </a:lnTo>
                  <a:lnTo>
                    <a:pt x="104" y="0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13"/>
            <p:cNvSpPr>
              <a:spLocks noEditPoints="1"/>
            </p:cNvSpPr>
            <p:nvPr/>
          </p:nvSpPr>
          <p:spPr bwMode="auto">
            <a:xfrm>
              <a:off x="5511800" y="2555875"/>
              <a:ext cx="354013" cy="377825"/>
            </a:xfrm>
            <a:custGeom>
              <a:avLst/>
              <a:gdLst>
                <a:gd name="T0" fmla="*/ 146 w 223"/>
                <a:gd name="T1" fmla="*/ 153 h 238"/>
                <a:gd name="T2" fmla="*/ 103 w 223"/>
                <a:gd name="T3" fmla="*/ 146 h 238"/>
                <a:gd name="T4" fmla="*/ 65 w 223"/>
                <a:gd name="T5" fmla="*/ 160 h 238"/>
                <a:gd name="T6" fmla="*/ 40 w 223"/>
                <a:gd name="T7" fmla="*/ 184 h 238"/>
                <a:gd name="T8" fmla="*/ 27 w 223"/>
                <a:gd name="T9" fmla="*/ 215 h 238"/>
                <a:gd name="T10" fmla="*/ 75 w 223"/>
                <a:gd name="T11" fmla="*/ 215 h 238"/>
                <a:gd name="T12" fmla="*/ 138 w 223"/>
                <a:gd name="T13" fmla="*/ 215 h 238"/>
                <a:gd name="T14" fmla="*/ 190 w 223"/>
                <a:gd name="T15" fmla="*/ 215 h 238"/>
                <a:gd name="T16" fmla="*/ 188 w 223"/>
                <a:gd name="T17" fmla="*/ 190 h 238"/>
                <a:gd name="T18" fmla="*/ 173 w 223"/>
                <a:gd name="T19" fmla="*/ 169 h 238"/>
                <a:gd name="T20" fmla="*/ 136 w 223"/>
                <a:gd name="T21" fmla="*/ 125 h 238"/>
                <a:gd name="T22" fmla="*/ 161 w 223"/>
                <a:gd name="T23" fmla="*/ 133 h 238"/>
                <a:gd name="T24" fmla="*/ 183 w 223"/>
                <a:gd name="T25" fmla="*/ 146 h 238"/>
                <a:gd name="T26" fmla="*/ 202 w 223"/>
                <a:gd name="T27" fmla="*/ 164 h 238"/>
                <a:gd name="T28" fmla="*/ 214 w 223"/>
                <a:gd name="T29" fmla="*/ 186 h 238"/>
                <a:gd name="T30" fmla="*/ 222 w 223"/>
                <a:gd name="T31" fmla="*/ 210 h 238"/>
                <a:gd name="T32" fmla="*/ 222 w 223"/>
                <a:gd name="T33" fmla="*/ 232 h 238"/>
                <a:gd name="T34" fmla="*/ 213 w 223"/>
                <a:gd name="T35" fmla="*/ 238 h 238"/>
                <a:gd name="T36" fmla="*/ 176 w 223"/>
                <a:gd name="T37" fmla="*/ 238 h 238"/>
                <a:gd name="T38" fmla="*/ 119 w 223"/>
                <a:gd name="T39" fmla="*/ 238 h 238"/>
                <a:gd name="T40" fmla="*/ 76 w 223"/>
                <a:gd name="T41" fmla="*/ 238 h 238"/>
                <a:gd name="T42" fmla="*/ 11 w 223"/>
                <a:gd name="T43" fmla="*/ 238 h 238"/>
                <a:gd name="T44" fmla="*/ 2 w 223"/>
                <a:gd name="T45" fmla="*/ 232 h 238"/>
                <a:gd name="T46" fmla="*/ 2 w 223"/>
                <a:gd name="T47" fmla="*/ 215 h 238"/>
                <a:gd name="T48" fmla="*/ 9 w 223"/>
                <a:gd name="T49" fmla="*/ 191 h 238"/>
                <a:gd name="T50" fmla="*/ 21 w 223"/>
                <a:gd name="T51" fmla="*/ 168 h 238"/>
                <a:gd name="T52" fmla="*/ 38 w 223"/>
                <a:gd name="T53" fmla="*/ 150 h 238"/>
                <a:gd name="T54" fmla="*/ 60 w 223"/>
                <a:gd name="T55" fmla="*/ 136 h 238"/>
                <a:gd name="T56" fmla="*/ 84 w 223"/>
                <a:gd name="T57" fmla="*/ 126 h 238"/>
                <a:gd name="T58" fmla="*/ 113 w 223"/>
                <a:gd name="T59" fmla="*/ 123 h 238"/>
                <a:gd name="T60" fmla="*/ 130 w 223"/>
                <a:gd name="T61" fmla="*/ 29 h 238"/>
                <a:gd name="T62" fmla="*/ 113 w 223"/>
                <a:gd name="T63" fmla="*/ 25 h 238"/>
                <a:gd name="T64" fmla="*/ 95 w 223"/>
                <a:gd name="T65" fmla="*/ 29 h 238"/>
                <a:gd name="T66" fmla="*/ 83 w 223"/>
                <a:gd name="T67" fmla="*/ 40 h 238"/>
                <a:gd name="T68" fmla="*/ 76 w 223"/>
                <a:gd name="T69" fmla="*/ 54 h 238"/>
                <a:gd name="T70" fmla="*/ 79 w 223"/>
                <a:gd name="T71" fmla="*/ 71 h 238"/>
                <a:gd name="T72" fmla="*/ 90 w 223"/>
                <a:gd name="T73" fmla="*/ 84 h 238"/>
                <a:gd name="T74" fmla="*/ 104 w 223"/>
                <a:gd name="T75" fmla="*/ 91 h 238"/>
                <a:gd name="T76" fmla="*/ 123 w 223"/>
                <a:gd name="T77" fmla="*/ 91 h 238"/>
                <a:gd name="T78" fmla="*/ 138 w 223"/>
                <a:gd name="T79" fmla="*/ 81 h 238"/>
                <a:gd name="T80" fmla="*/ 148 w 223"/>
                <a:gd name="T81" fmla="*/ 68 h 238"/>
                <a:gd name="T82" fmla="*/ 148 w 223"/>
                <a:gd name="T83" fmla="*/ 52 h 238"/>
                <a:gd name="T84" fmla="*/ 141 w 223"/>
                <a:gd name="T85" fmla="*/ 37 h 238"/>
                <a:gd name="T86" fmla="*/ 125 w 223"/>
                <a:gd name="T87" fmla="*/ 2 h 238"/>
                <a:gd name="T88" fmla="*/ 152 w 223"/>
                <a:gd name="T89" fmla="*/ 14 h 238"/>
                <a:gd name="T90" fmla="*/ 169 w 223"/>
                <a:gd name="T91" fmla="*/ 35 h 238"/>
                <a:gd name="T92" fmla="*/ 173 w 223"/>
                <a:gd name="T93" fmla="*/ 64 h 238"/>
                <a:gd name="T94" fmla="*/ 164 w 223"/>
                <a:gd name="T95" fmla="*/ 90 h 238"/>
                <a:gd name="T96" fmla="*/ 142 w 223"/>
                <a:gd name="T97" fmla="*/ 109 h 238"/>
                <a:gd name="T98" fmla="*/ 113 w 223"/>
                <a:gd name="T99" fmla="*/ 115 h 238"/>
                <a:gd name="T100" fmla="*/ 83 w 223"/>
                <a:gd name="T101" fmla="*/ 109 h 238"/>
                <a:gd name="T102" fmla="*/ 61 w 223"/>
                <a:gd name="T103" fmla="*/ 90 h 238"/>
                <a:gd name="T104" fmla="*/ 52 w 223"/>
                <a:gd name="T105" fmla="*/ 64 h 238"/>
                <a:gd name="T106" fmla="*/ 56 w 223"/>
                <a:gd name="T107" fmla="*/ 35 h 238"/>
                <a:gd name="T108" fmla="*/ 73 w 223"/>
                <a:gd name="T109" fmla="*/ 14 h 238"/>
                <a:gd name="T110" fmla="*/ 100 w 223"/>
                <a:gd name="T111" fmla="*/ 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3" h="238">
                  <a:moveTo>
                    <a:pt x="173" y="169"/>
                  </a:moveTo>
                  <a:lnTo>
                    <a:pt x="167" y="165"/>
                  </a:lnTo>
                  <a:lnTo>
                    <a:pt x="160" y="160"/>
                  </a:lnTo>
                  <a:lnTo>
                    <a:pt x="153" y="156"/>
                  </a:lnTo>
                  <a:lnTo>
                    <a:pt x="146" y="153"/>
                  </a:lnTo>
                  <a:lnTo>
                    <a:pt x="138" y="150"/>
                  </a:lnTo>
                  <a:lnTo>
                    <a:pt x="130" y="148"/>
                  </a:lnTo>
                  <a:lnTo>
                    <a:pt x="121" y="146"/>
                  </a:lnTo>
                  <a:lnTo>
                    <a:pt x="113" y="146"/>
                  </a:lnTo>
                  <a:lnTo>
                    <a:pt x="103" y="146"/>
                  </a:lnTo>
                  <a:lnTo>
                    <a:pt x="95" y="148"/>
                  </a:lnTo>
                  <a:lnTo>
                    <a:pt x="87" y="150"/>
                  </a:lnTo>
                  <a:lnTo>
                    <a:pt x="79" y="153"/>
                  </a:lnTo>
                  <a:lnTo>
                    <a:pt x="72" y="156"/>
                  </a:lnTo>
                  <a:lnTo>
                    <a:pt x="65" y="160"/>
                  </a:lnTo>
                  <a:lnTo>
                    <a:pt x="57" y="165"/>
                  </a:lnTo>
                  <a:lnTo>
                    <a:pt x="52" y="169"/>
                  </a:lnTo>
                  <a:lnTo>
                    <a:pt x="46" y="175"/>
                  </a:lnTo>
                  <a:lnTo>
                    <a:pt x="44" y="179"/>
                  </a:lnTo>
                  <a:lnTo>
                    <a:pt x="40" y="184"/>
                  </a:lnTo>
                  <a:lnTo>
                    <a:pt x="36" y="190"/>
                  </a:lnTo>
                  <a:lnTo>
                    <a:pt x="33" y="196"/>
                  </a:lnTo>
                  <a:lnTo>
                    <a:pt x="31" y="202"/>
                  </a:lnTo>
                  <a:lnTo>
                    <a:pt x="29" y="209"/>
                  </a:lnTo>
                  <a:lnTo>
                    <a:pt x="27" y="215"/>
                  </a:lnTo>
                  <a:lnTo>
                    <a:pt x="36" y="215"/>
                  </a:lnTo>
                  <a:lnTo>
                    <a:pt x="45" y="215"/>
                  </a:lnTo>
                  <a:lnTo>
                    <a:pt x="54" y="215"/>
                  </a:lnTo>
                  <a:lnTo>
                    <a:pt x="64" y="215"/>
                  </a:lnTo>
                  <a:lnTo>
                    <a:pt x="75" y="215"/>
                  </a:lnTo>
                  <a:lnTo>
                    <a:pt x="87" y="215"/>
                  </a:lnTo>
                  <a:lnTo>
                    <a:pt x="99" y="215"/>
                  </a:lnTo>
                  <a:lnTo>
                    <a:pt x="113" y="215"/>
                  </a:lnTo>
                  <a:lnTo>
                    <a:pt x="126" y="215"/>
                  </a:lnTo>
                  <a:lnTo>
                    <a:pt x="138" y="215"/>
                  </a:lnTo>
                  <a:lnTo>
                    <a:pt x="150" y="215"/>
                  </a:lnTo>
                  <a:lnTo>
                    <a:pt x="161" y="215"/>
                  </a:lnTo>
                  <a:lnTo>
                    <a:pt x="171" y="215"/>
                  </a:lnTo>
                  <a:lnTo>
                    <a:pt x="180" y="215"/>
                  </a:lnTo>
                  <a:lnTo>
                    <a:pt x="190" y="215"/>
                  </a:lnTo>
                  <a:lnTo>
                    <a:pt x="196" y="215"/>
                  </a:lnTo>
                  <a:lnTo>
                    <a:pt x="196" y="209"/>
                  </a:lnTo>
                  <a:lnTo>
                    <a:pt x="194" y="202"/>
                  </a:lnTo>
                  <a:lnTo>
                    <a:pt x="191" y="196"/>
                  </a:lnTo>
                  <a:lnTo>
                    <a:pt x="188" y="190"/>
                  </a:lnTo>
                  <a:lnTo>
                    <a:pt x="186" y="184"/>
                  </a:lnTo>
                  <a:lnTo>
                    <a:pt x="181" y="179"/>
                  </a:lnTo>
                  <a:lnTo>
                    <a:pt x="177" y="175"/>
                  </a:lnTo>
                  <a:lnTo>
                    <a:pt x="173" y="169"/>
                  </a:lnTo>
                  <a:lnTo>
                    <a:pt x="173" y="169"/>
                  </a:lnTo>
                  <a:close/>
                  <a:moveTo>
                    <a:pt x="113" y="123"/>
                  </a:moveTo>
                  <a:lnTo>
                    <a:pt x="118" y="123"/>
                  </a:lnTo>
                  <a:lnTo>
                    <a:pt x="123" y="123"/>
                  </a:lnTo>
                  <a:lnTo>
                    <a:pt x="129" y="123"/>
                  </a:lnTo>
                  <a:lnTo>
                    <a:pt x="136" y="125"/>
                  </a:lnTo>
                  <a:lnTo>
                    <a:pt x="140" y="126"/>
                  </a:lnTo>
                  <a:lnTo>
                    <a:pt x="146" y="127"/>
                  </a:lnTo>
                  <a:lnTo>
                    <a:pt x="150" y="129"/>
                  </a:lnTo>
                  <a:lnTo>
                    <a:pt x="156" y="132"/>
                  </a:lnTo>
                  <a:lnTo>
                    <a:pt x="161" y="133"/>
                  </a:lnTo>
                  <a:lnTo>
                    <a:pt x="165" y="136"/>
                  </a:lnTo>
                  <a:lnTo>
                    <a:pt x="171" y="137"/>
                  </a:lnTo>
                  <a:lnTo>
                    <a:pt x="175" y="141"/>
                  </a:lnTo>
                  <a:lnTo>
                    <a:pt x="179" y="144"/>
                  </a:lnTo>
                  <a:lnTo>
                    <a:pt x="183" y="146"/>
                  </a:lnTo>
                  <a:lnTo>
                    <a:pt x="187" y="150"/>
                  </a:lnTo>
                  <a:lnTo>
                    <a:pt x="191" y="153"/>
                  </a:lnTo>
                  <a:lnTo>
                    <a:pt x="195" y="156"/>
                  </a:lnTo>
                  <a:lnTo>
                    <a:pt x="198" y="161"/>
                  </a:lnTo>
                  <a:lnTo>
                    <a:pt x="202" y="164"/>
                  </a:lnTo>
                  <a:lnTo>
                    <a:pt x="204" y="168"/>
                  </a:lnTo>
                  <a:lnTo>
                    <a:pt x="207" y="173"/>
                  </a:lnTo>
                  <a:lnTo>
                    <a:pt x="210" y="177"/>
                  </a:lnTo>
                  <a:lnTo>
                    <a:pt x="213" y="182"/>
                  </a:lnTo>
                  <a:lnTo>
                    <a:pt x="214" y="186"/>
                  </a:lnTo>
                  <a:lnTo>
                    <a:pt x="217" y="191"/>
                  </a:lnTo>
                  <a:lnTo>
                    <a:pt x="218" y="195"/>
                  </a:lnTo>
                  <a:lnTo>
                    <a:pt x="221" y="200"/>
                  </a:lnTo>
                  <a:lnTo>
                    <a:pt x="222" y="206"/>
                  </a:lnTo>
                  <a:lnTo>
                    <a:pt x="222" y="210"/>
                  </a:lnTo>
                  <a:lnTo>
                    <a:pt x="223" y="215"/>
                  </a:lnTo>
                  <a:lnTo>
                    <a:pt x="223" y="221"/>
                  </a:lnTo>
                  <a:lnTo>
                    <a:pt x="223" y="226"/>
                  </a:lnTo>
                  <a:lnTo>
                    <a:pt x="223" y="229"/>
                  </a:lnTo>
                  <a:lnTo>
                    <a:pt x="222" y="232"/>
                  </a:lnTo>
                  <a:lnTo>
                    <a:pt x="222" y="233"/>
                  </a:lnTo>
                  <a:lnTo>
                    <a:pt x="221" y="234"/>
                  </a:lnTo>
                  <a:lnTo>
                    <a:pt x="218" y="236"/>
                  </a:lnTo>
                  <a:lnTo>
                    <a:pt x="215" y="237"/>
                  </a:lnTo>
                  <a:lnTo>
                    <a:pt x="213" y="238"/>
                  </a:lnTo>
                  <a:lnTo>
                    <a:pt x="211" y="238"/>
                  </a:lnTo>
                  <a:lnTo>
                    <a:pt x="210" y="238"/>
                  </a:lnTo>
                  <a:lnTo>
                    <a:pt x="210" y="238"/>
                  </a:lnTo>
                  <a:lnTo>
                    <a:pt x="192" y="238"/>
                  </a:lnTo>
                  <a:lnTo>
                    <a:pt x="176" y="238"/>
                  </a:lnTo>
                  <a:lnTo>
                    <a:pt x="163" y="238"/>
                  </a:lnTo>
                  <a:lnTo>
                    <a:pt x="149" y="238"/>
                  </a:lnTo>
                  <a:lnTo>
                    <a:pt x="138" y="238"/>
                  </a:lnTo>
                  <a:lnTo>
                    <a:pt x="127" y="238"/>
                  </a:lnTo>
                  <a:lnTo>
                    <a:pt x="119" y="238"/>
                  </a:lnTo>
                  <a:lnTo>
                    <a:pt x="113" y="238"/>
                  </a:lnTo>
                  <a:lnTo>
                    <a:pt x="106" y="238"/>
                  </a:lnTo>
                  <a:lnTo>
                    <a:pt x="96" y="238"/>
                  </a:lnTo>
                  <a:lnTo>
                    <a:pt x="87" y="238"/>
                  </a:lnTo>
                  <a:lnTo>
                    <a:pt x="76" y="238"/>
                  </a:lnTo>
                  <a:lnTo>
                    <a:pt x="63" y="238"/>
                  </a:lnTo>
                  <a:lnTo>
                    <a:pt x="48" y="238"/>
                  </a:lnTo>
                  <a:lnTo>
                    <a:pt x="31" y="238"/>
                  </a:lnTo>
                  <a:lnTo>
                    <a:pt x="14" y="238"/>
                  </a:lnTo>
                  <a:lnTo>
                    <a:pt x="11" y="238"/>
                  </a:lnTo>
                  <a:lnTo>
                    <a:pt x="9" y="237"/>
                  </a:lnTo>
                  <a:lnTo>
                    <a:pt x="7" y="236"/>
                  </a:lnTo>
                  <a:lnTo>
                    <a:pt x="6" y="234"/>
                  </a:lnTo>
                  <a:lnTo>
                    <a:pt x="3" y="233"/>
                  </a:lnTo>
                  <a:lnTo>
                    <a:pt x="2" y="232"/>
                  </a:lnTo>
                  <a:lnTo>
                    <a:pt x="2" y="229"/>
                  </a:lnTo>
                  <a:lnTo>
                    <a:pt x="2" y="226"/>
                  </a:lnTo>
                  <a:lnTo>
                    <a:pt x="0" y="226"/>
                  </a:lnTo>
                  <a:lnTo>
                    <a:pt x="2" y="221"/>
                  </a:lnTo>
                  <a:lnTo>
                    <a:pt x="2" y="215"/>
                  </a:lnTo>
                  <a:lnTo>
                    <a:pt x="2" y="210"/>
                  </a:lnTo>
                  <a:lnTo>
                    <a:pt x="3" y="206"/>
                  </a:lnTo>
                  <a:lnTo>
                    <a:pt x="6" y="200"/>
                  </a:lnTo>
                  <a:lnTo>
                    <a:pt x="7" y="195"/>
                  </a:lnTo>
                  <a:lnTo>
                    <a:pt x="9" y="191"/>
                  </a:lnTo>
                  <a:lnTo>
                    <a:pt x="10" y="186"/>
                  </a:lnTo>
                  <a:lnTo>
                    <a:pt x="13" y="182"/>
                  </a:lnTo>
                  <a:lnTo>
                    <a:pt x="15" y="177"/>
                  </a:lnTo>
                  <a:lnTo>
                    <a:pt x="18" y="173"/>
                  </a:lnTo>
                  <a:lnTo>
                    <a:pt x="21" y="168"/>
                  </a:lnTo>
                  <a:lnTo>
                    <a:pt x="23" y="164"/>
                  </a:lnTo>
                  <a:lnTo>
                    <a:pt x="27" y="161"/>
                  </a:lnTo>
                  <a:lnTo>
                    <a:pt x="30" y="156"/>
                  </a:lnTo>
                  <a:lnTo>
                    <a:pt x="34" y="153"/>
                  </a:lnTo>
                  <a:lnTo>
                    <a:pt x="38" y="150"/>
                  </a:lnTo>
                  <a:lnTo>
                    <a:pt x="42" y="146"/>
                  </a:lnTo>
                  <a:lnTo>
                    <a:pt x="46" y="144"/>
                  </a:lnTo>
                  <a:lnTo>
                    <a:pt x="50" y="141"/>
                  </a:lnTo>
                  <a:lnTo>
                    <a:pt x="54" y="137"/>
                  </a:lnTo>
                  <a:lnTo>
                    <a:pt x="60" y="136"/>
                  </a:lnTo>
                  <a:lnTo>
                    <a:pt x="64" y="133"/>
                  </a:lnTo>
                  <a:lnTo>
                    <a:pt x="69" y="132"/>
                  </a:lnTo>
                  <a:lnTo>
                    <a:pt x="73" y="129"/>
                  </a:lnTo>
                  <a:lnTo>
                    <a:pt x="79" y="127"/>
                  </a:lnTo>
                  <a:lnTo>
                    <a:pt x="84" y="126"/>
                  </a:lnTo>
                  <a:lnTo>
                    <a:pt x="90" y="125"/>
                  </a:lnTo>
                  <a:lnTo>
                    <a:pt x="95" y="123"/>
                  </a:lnTo>
                  <a:lnTo>
                    <a:pt x="102" y="123"/>
                  </a:lnTo>
                  <a:lnTo>
                    <a:pt x="107" y="123"/>
                  </a:lnTo>
                  <a:lnTo>
                    <a:pt x="113" y="123"/>
                  </a:lnTo>
                  <a:lnTo>
                    <a:pt x="113" y="123"/>
                  </a:lnTo>
                  <a:close/>
                  <a:moveTo>
                    <a:pt x="138" y="34"/>
                  </a:moveTo>
                  <a:lnTo>
                    <a:pt x="136" y="31"/>
                  </a:lnTo>
                  <a:lnTo>
                    <a:pt x="133" y="30"/>
                  </a:lnTo>
                  <a:lnTo>
                    <a:pt x="130" y="29"/>
                  </a:lnTo>
                  <a:lnTo>
                    <a:pt x="126" y="27"/>
                  </a:lnTo>
                  <a:lnTo>
                    <a:pt x="123" y="26"/>
                  </a:lnTo>
                  <a:lnTo>
                    <a:pt x="119" y="25"/>
                  </a:lnTo>
                  <a:lnTo>
                    <a:pt x="117" y="25"/>
                  </a:lnTo>
                  <a:lnTo>
                    <a:pt x="113" y="25"/>
                  </a:lnTo>
                  <a:lnTo>
                    <a:pt x="109" y="25"/>
                  </a:lnTo>
                  <a:lnTo>
                    <a:pt x="104" y="25"/>
                  </a:lnTo>
                  <a:lnTo>
                    <a:pt x="102" y="26"/>
                  </a:lnTo>
                  <a:lnTo>
                    <a:pt x="98" y="27"/>
                  </a:lnTo>
                  <a:lnTo>
                    <a:pt x="95" y="29"/>
                  </a:lnTo>
                  <a:lnTo>
                    <a:pt x="92" y="30"/>
                  </a:lnTo>
                  <a:lnTo>
                    <a:pt x="90" y="31"/>
                  </a:lnTo>
                  <a:lnTo>
                    <a:pt x="87" y="34"/>
                  </a:lnTo>
                  <a:lnTo>
                    <a:pt x="84" y="37"/>
                  </a:lnTo>
                  <a:lnTo>
                    <a:pt x="83" y="40"/>
                  </a:lnTo>
                  <a:lnTo>
                    <a:pt x="80" y="42"/>
                  </a:lnTo>
                  <a:lnTo>
                    <a:pt x="79" y="45"/>
                  </a:lnTo>
                  <a:lnTo>
                    <a:pt x="77" y="48"/>
                  </a:lnTo>
                  <a:lnTo>
                    <a:pt x="76" y="52"/>
                  </a:lnTo>
                  <a:lnTo>
                    <a:pt x="76" y="54"/>
                  </a:lnTo>
                  <a:lnTo>
                    <a:pt x="76" y="58"/>
                  </a:lnTo>
                  <a:lnTo>
                    <a:pt x="76" y="61"/>
                  </a:lnTo>
                  <a:lnTo>
                    <a:pt x="76" y="65"/>
                  </a:lnTo>
                  <a:lnTo>
                    <a:pt x="77" y="68"/>
                  </a:lnTo>
                  <a:lnTo>
                    <a:pt x="79" y="71"/>
                  </a:lnTo>
                  <a:lnTo>
                    <a:pt x="80" y="75"/>
                  </a:lnTo>
                  <a:lnTo>
                    <a:pt x="83" y="77"/>
                  </a:lnTo>
                  <a:lnTo>
                    <a:pt x="84" y="80"/>
                  </a:lnTo>
                  <a:lnTo>
                    <a:pt x="87" y="81"/>
                  </a:lnTo>
                  <a:lnTo>
                    <a:pt x="90" y="84"/>
                  </a:lnTo>
                  <a:lnTo>
                    <a:pt x="92" y="87"/>
                  </a:lnTo>
                  <a:lnTo>
                    <a:pt x="95" y="88"/>
                  </a:lnTo>
                  <a:lnTo>
                    <a:pt x="98" y="90"/>
                  </a:lnTo>
                  <a:lnTo>
                    <a:pt x="102" y="91"/>
                  </a:lnTo>
                  <a:lnTo>
                    <a:pt x="104" y="91"/>
                  </a:lnTo>
                  <a:lnTo>
                    <a:pt x="109" y="92"/>
                  </a:lnTo>
                  <a:lnTo>
                    <a:pt x="113" y="92"/>
                  </a:lnTo>
                  <a:lnTo>
                    <a:pt x="117" y="92"/>
                  </a:lnTo>
                  <a:lnTo>
                    <a:pt x="119" y="91"/>
                  </a:lnTo>
                  <a:lnTo>
                    <a:pt x="123" y="91"/>
                  </a:lnTo>
                  <a:lnTo>
                    <a:pt x="126" y="90"/>
                  </a:lnTo>
                  <a:lnTo>
                    <a:pt x="130" y="88"/>
                  </a:lnTo>
                  <a:lnTo>
                    <a:pt x="133" y="87"/>
                  </a:lnTo>
                  <a:lnTo>
                    <a:pt x="136" y="84"/>
                  </a:lnTo>
                  <a:lnTo>
                    <a:pt x="138" y="81"/>
                  </a:lnTo>
                  <a:lnTo>
                    <a:pt x="141" y="80"/>
                  </a:lnTo>
                  <a:lnTo>
                    <a:pt x="142" y="77"/>
                  </a:lnTo>
                  <a:lnTo>
                    <a:pt x="145" y="75"/>
                  </a:lnTo>
                  <a:lnTo>
                    <a:pt x="146" y="71"/>
                  </a:lnTo>
                  <a:lnTo>
                    <a:pt x="148" y="68"/>
                  </a:lnTo>
                  <a:lnTo>
                    <a:pt x="148" y="65"/>
                  </a:lnTo>
                  <a:lnTo>
                    <a:pt x="149" y="61"/>
                  </a:lnTo>
                  <a:lnTo>
                    <a:pt x="149" y="58"/>
                  </a:lnTo>
                  <a:lnTo>
                    <a:pt x="149" y="54"/>
                  </a:lnTo>
                  <a:lnTo>
                    <a:pt x="148" y="52"/>
                  </a:lnTo>
                  <a:lnTo>
                    <a:pt x="148" y="48"/>
                  </a:lnTo>
                  <a:lnTo>
                    <a:pt x="146" y="45"/>
                  </a:lnTo>
                  <a:lnTo>
                    <a:pt x="145" y="42"/>
                  </a:lnTo>
                  <a:lnTo>
                    <a:pt x="142" y="40"/>
                  </a:lnTo>
                  <a:lnTo>
                    <a:pt x="141" y="37"/>
                  </a:lnTo>
                  <a:lnTo>
                    <a:pt x="138" y="34"/>
                  </a:lnTo>
                  <a:lnTo>
                    <a:pt x="138" y="34"/>
                  </a:lnTo>
                  <a:close/>
                  <a:moveTo>
                    <a:pt x="113" y="0"/>
                  </a:moveTo>
                  <a:lnTo>
                    <a:pt x="118" y="0"/>
                  </a:lnTo>
                  <a:lnTo>
                    <a:pt x="125" y="2"/>
                  </a:lnTo>
                  <a:lnTo>
                    <a:pt x="130" y="3"/>
                  </a:lnTo>
                  <a:lnTo>
                    <a:pt x="137" y="4"/>
                  </a:lnTo>
                  <a:lnTo>
                    <a:pt x="142" y="7"/>
                  </a:lnTo>
                  <a:lnTo>
                    <a:pt x="148" y="11"/>
                  </a:lnTo>
                  <a:lnTo>
                    <a:pt x="152" y="14"/>
                  </a:lnTo>
                  <a:lnTo>
                    <a:pt x="156" y="17"/>
                  </a:lnTo>
                  <a:lnTo>
                    <a:pt x="160" y="22"/>
                  </a:lnTo>
                  <a:lnTo>
                    <a:pt x="164" y="26"/>
                  </a:lnTo>
                  <a:lnTo>
                    <a:pt x="167" y="30"/>
                  </a:lnTo>
                  <a:lnTo>
                    <a:pt x="169" y="35"/>
                  </a:lnTo>
                  <a:lnTo>
                    <a:pt x="172" y="41"/>
                  </a:lnTo>
                  <a:lnTo>
                    <a:pt x="173" y="46"/>
                  </a:lnTo>
                  <a:lnTo>
                    <a:pt x="173" y="52"/>
                  </a:lnTo>
                  <a:lnTo>
                    <a:pt x="175" y="58"/>
                  </a:lnTo>
                  <a:lnTo>
                    <a:pt x="173" y="64"/>
                  </a:lnTo>
                  <a:lnTo>
                    <a:pt x="173" y="69"/>
                  </a:lnTo>
                  <a:lnTo>
                    <a:pt x="172" y="75"/>
                  </a:lnTo>
                  <a:lnTo>
                    <a:pt x="169" y="80"/>
                  </a:lnTo>
                  <a:lnTo>
                    <a:pt x="167" y="86"/>
                  </a:lnTo>
                  <a:lnTo>
                    <a:pt x="164" y="90"/>
                  </a:lnTo>
                  <a:lnTo>
                    <a:pt x="160" y="95"/>
                  </a:lnTo>
                  <a:lnTo>
                    <a:pt x="156" y="99"/>
                  </a:lnTo>
                  <a:lnTo>
                    <a:pt x="152" y="102"/>
                  </a:lnTo>
                  <a:lnTo>
                    <a:pt x="148" y="106"/>
                  </a:lnTo>
                  <a:lnTo>
                    <a:pt x="142" y="109"/>
                  </a:lnTo>
                  <a:lnTo>
                    <a:pt x="137" y="111"/>
                  </a:lnTo>
                  <a:lnTo>
                    <a:pt x="130" y="113"/>
                  </a:lnTo>
                  <a:lnTo>
                    <a:pt x="125" y="114"/>
                  </a:lnTo>
                  <a:lnTo>
                    <a:pt x="118" y="115"/>
                  </a:lnTo>
                  <a:lnTo>
                    <a:pt x="113" y="115"/>
                  </a:lnTo>
                  <a:lnTo>
                    <a:pt x="106" y="115"/>
                  </a:lnTo>
                  <a:lnTo>
                    <a:pt x="100" y="114"/>
                  </a:lnTo>
                  <a:lnTo>
                    <a:pt x="94" y="113"/>
                  </a:lnTo>
                  <a:lnTo>
                    <a:pt x="88" y="111"/>
                  </a:lnTo>
                  <a:lnTo>
                    <a:pt x="83" y="109"/>
                  </a:lnTo>
                  <a:lnTo>
                    <a:pt x="77" y="106"/>
                  </a:lnTo>
                  <a:lnTo>
                    <a:pt x="73" y="102"/>
                  </a:lnTo>
                  <a:lnTo>
                    <a:pt x="68" y="99"/>
                  </a:lnTo>
                  <a:lnTo>
                    <a:pt x="65" y="95"/>
                  </a:lnTo>
                  <a:lnTo>
                    <a:pt x="61" y="90"/>
                  </a:lnTo>
                  <a:lnTo>
                    <a:pt x="57" y="86"/>
                  </a:lnTo>
                  <a:lnTo>
                    <a:pt x="56" y="80"/>
                  </a:lnTo>
                  <a:lnTo>
                    <a:pt x="53" y="75"/>
                  </a:lnTo>
                  <a:lnTo>
                    <a:pt x="52" y="69"/>
                  </a:lnTo>
                  <a:lnTo>
                    <a:pt x="52" y="64"/>
                  </a:lnTo>
                  <a:lnTo>
                    <a:pt x="50" y="58"/>
                  </a:lnTo>
                  <a:lnTo>
                    <a:pt x="52" y="52"/>
                  </a:lnTo>
                  <a:lnTo>
                    <a:pt x="52" y="46"/>
                  </a:lnTo>
                  <a:lnTo>
                    <a:pt x="53" y="41"/>
                  </a:lnTo>
                  <a:lnTo>
                    <a:pt x="56" y="35"/>
                  </a:lnTo>
                  <a:lnTo>
                    <a:pt x="57" y="30"/>
                  </a:lnTo>
                  <a:lnTo>
                    <a:pt x="61" y="26"/>
                  </a:lnTo>
                  <a:lnTo>
                    <a:pt x="65" y="22"/>
                  </a:lnTo>
                  <a:lnTo>
                    <a:pt x="68" y="17"/>
                  </a:lnTo>
                  <a:lnTo>
                    <a:pt x="73" y="14"/>
                  </a:lnTo>
                  <a:lnTo>
                    <a:pt x="77" y="11"/>
                  </a:lnTo>
                  <a:lnTo>
                    <a:pt x="83" y="7"/>
                  </a:lnTo>
                  <a:lnTo>
                    <a:pt x="88" y="4"/>
                  </a:lnTo>
                  <a:lnTo>
                    <a:pt x="94" y="3"/>
                  </a:lnTo>
                  <a:lnTo>
                    <a:pt x="100" y="2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4710113" y="2555875"/>
              <a:ext cx="354013" cy="377825"/>
            </a:xfrm>
            <a:custGeom>
              <a:avLst/>
              <a:gdLst>
                <a:gd name="T0" fmla="*/ 145 w 223"/>
                <a:gd name="T1" fmla="*/ 153 h 238"/>
                <a:gd name="T2" fmla="*/ 103 w 223"/>
                <a:gd name="T3" fmla="*/ 146 h 238"/>
                <a:gd name="T4" fmla="*/ 64 w 223"/>
                <a:gd name="T5" fmla="*/ 160 h 238"/>
                <a:gd name="T6" fmla="*/ 39 w 223"/>
                <a:gd name="T7" fmla="*/ 184 h 238"/>
                <a:gd name="T8" fmla="*/ 27 w 223"/>
                <a:gd name="T9" fmla="*/ 215 h 238"/>
                <a:gd name="T10" fmla="*/ 74 w 223"/>
                <a:gd name="T11" fmla="*/ 215 h 238"/>
                <a:gd name="T12" fmla="*/ 138 w 223"/>
                <a:gd name="T13" fmla="*/ 215 h 238"/>
                <a:gd name="T14" fmla="*/ 188 w 223"/>
                <a:gd name="T15" fmla="*/ 215 h 238"/>
                <a:gd name="T16" fmla="*/ 188 w 223"/>
                <a:gd name="T17" fmla="*/ 190 h 238"/>
                <a:gd name="T18" fmla="*/ 172 w 223"/>
                <a:gd name="T19" fmla="*/ 169 h 238"/>
                <a:gd name="T20" fmla="*/ 134 w 223"/>
                <a:gd name="T21" fmla="*/ 125 h 238"/>
                <a:gd name="T22" fmla="*/ 160 w 223"/>
                <a:gd name="T23" fmla="*/ 133 h 238"/>
                <a:gd name="T24" fmla="*/ 182 w 223"/>
                <a:gd name="T25" fmla="*/ 146 h 238"/>
                <a:gd name="T26" fmla="*/ 201 w 223"/>
                <a:gd name="T27" fmla="*/ 164 h 238"/>
                <a:gd name="T28" fmla="*/ 214 w 223"/>
                <a:gd name="T29" fmla="*/ 186 h 238"/>
                <a:gd name="T30" fmla="*/ 222 w 223"/>
                <a:gd name="T31" fmla="*/ 210 h 238"/>
                <a:gd name="T32" fmla="*/ 222 w 223"/>
                <a:gd name="T33" fmla="*/ 232 h 238"/>
                <a:gd name="T34" fmla="*/ 212 w 223"/>
                <a:gd name="T35" fmla="*/ 238 h 238"/>
                <a:gd name="T36" fmla="*/ 176 w 223"/>
                <a:gd name="T37" fmla="*/ 238 h 238"/>
                <a:gd name="T38" fmla="*/ 119 w 223"/>
                <a:gd name="T39" fmla="*/ 238 h 238"/>
                <a:gd name="T40" fmla="*/ 74 w 223"/>
                <a:gd name="T41" fmla="*/ 238 h 238"/>
                <a:gd name="T42" fmla="*/ 11 w 223"/>
                <a:gd name="T43" fmla="*/ 238 h 238"/>
                <a:gd name="T44" fmla="*/ 1 w 223"/>
                <a:gd name="T45" fmla="*/ 232 h 238"/>
                <a:gd name="T46" fmla="*/ 1 w 223"/>
                <a:gd name="T47" fmla="*/ 215 h 238"/>
                <a:gd name="T48" fmla="*/ 7 w 223"/>
                <a:gd name="T49" fmla="*/ 191 h 238"/>
                <a:gd name="T50" fmla="*/ 19 w 223"/>
                <a:gd name="T51" fmla="*/ 168 h 238"/>
                <a:gd name="T52" fmla="*/ 38 w 223"/>
                <a:gd name="T53" fmla="*/ 150 h 238"/>
                <a:gd name="T54" fmla="*/ 58 w 223"/>
                <a:gd name="T55" fmla="*/ 136 h 238"/>
                <a:gd name="T56" fmla="*/ 84 w 223"/>
                <a:gd name="T57" fmla="*/ 126 h 238"/>
                <a:gd name="T58" fmla="*/ 112 w 223"/>
                <a:gd name="T59" fmla="*/ 123 h 238"/>
                <a:gd name="T60" fmla="*/ 128 w 223"/>
                <a:gd name="T61" fmla="*/ 29 h 238"/>
                <a:gd name="T62" fmla="*/ 112 w 223"/>
                <a:gd name="T63" fmla="*/ 25 h 238"/>
                <a:gd name="T64" fmla="*/ 95 w 223"/>
                <a:gd name="T65" fmla="*/ 29 h 238"/>
                <a:gd name="T66" fmla="*/ 83 w 223"/>
                <a:gd name="T67" fmla="*/ 40 h 238"/>
                <a:gd name="T68" fmla="*/ 76 w 223"/>
                <a:gd name="T69" fmla="*/ 54 h 238"/>
                <a:gd name="T70" fmla="*/ 78 w 223"/>
                <a:gd name="T71" fmla="*/ 71 h 238"/>
                <a:gd name="T72" fmla="*/ 88 w 223"/>
                <a:gd name="T73" fmla="*/ 84 h 238"/>
                <a:gd name="T74" fmla="*/ 104 w 223"/>
                <a:gd name="T75" fmla="*/ 91 h 238"/>
                <a:gd name="T76" fmla="*/ 123 w 223"/>
                <a:gd name="T77" fmla="*/ 91 h 238"/>
                <a:gd name="T78" fmla="*/ 138 w 223"/>
                <a:gd name="T79" fmla="*/ 81 h 238"/>
                <a:gd name="T80" fmla="*/ 146 w 223"/>
                <a:gd name="T81" fmla="*/ 68 h 238"/>
                <a:gd name="T82" fmla="*/ 147 w 223"/>
                <a:gd name="T83" fmla="*/ 52 h 238"/>
                <a:gd name="T84" fmla="*/ 139 w 223"/>
                <a:gd name="T85" fmla="*/ 37 h 238"/>
                <a:gd name="T86" fmla="*/ 124 w 223"/>
                <a:gd name="T87" fmla="*/ 2 h 238"/>
                <a:gd name="T88" fmla="*/ 151 w 223"/>
                <a:gd name="T89" fmla="*/ 14 h 238"/>
                <a:gd name="T90" fmla="*/ 169 w 223"/>
                <a:gd name="T91" fmla="*/ 35 h 238"/>
                <a:gd name="T92" fmla="*/ 173 w 223"/>
                <a:gd name="T93" fmla="*/ 64 h 238"/>
                <a:gd name="T94" fmla="*/ 162 w 223"/>
                <a:gd name="T95" fmla="*/ 90 h 238"/>
                <a:gd name="T96" fmla="*/ 141 w 223"/>
                <a:gd name="T97" fmla="*/ 109 h 238"/>
                <a:gd name="T98" fmla="*/ 112 w 223"/>
                <a:gd name="T99" fmla="*/ 115 h 238"/>
                <a:gd name="T100" fmla="*/ 83 w 223"/>
                <a:gd name="T101" fmla="*/ 109 h 238"/>
                <a:gd name="T102" fmla="*/ 61 w 223"/>
                <a:gd name="T103" fmla="*/ 90 h 238"/>
                <a:gd name="T104" fmla="*/ 50 w 223"/>
                <a:gd name="T105" fmla="*/ 64 h 238"/>
                <a:gd name="T106" fmla="*/ 54 w 223"/>
                <a:gd name="T107" fmla="*/ 35 h 238"/>
                <a:gd name="T108" fmla="*/ 73 w 223"/>
                <a:gd name="T109" fmla="*/ 14 h 238"/>
                <a:gd name="T110" fmla="*/ 99 w 223"/>
                <a:gd name="T111" fmla="*/ 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3" h="238">
                  <a:moveTo>
                    <a:pt x="172" y="169"/>
                  </a:moveTo>
                  <a:lnTo>
                    <a:pt x="166" y="165"/>
                  </a:lnTo>
                  <a:lnTo>
                    <a:pt x="160" y="160"/>
                  </a:lnTo>
                  <a:lnTo>
                    <a:pt x="151" y="156"/>
                  </a:lnTo>
                  <a:lnTo>
                    <a:pt x="145" y="153"/>
                  </a:lnTo>
                  <a:lnTo>
                    <a:pt x="137" y="150"/>
                  </a:lnTo>
                  <a:lnTo>
                    <a:pt x="128" y="148"/>
                  </a:lnTo>
                  <a:lnTo>
                    <a:pt x="120" y="146"/>
                  </a:lnTo>
                  <a:lnTo>
                    <a:pt x="112" y="146"/>
                  </a:lnTo>
                  <a:lnTo>
                    <a:pt x="103" y="146"/>
                  </a:lnTo>
                  <a:lnTo>
                    <a:pt x="95" y="148"/>
                  </a:lnTo>
                  <a:lnTo>
                    <a:pt x="87" y="150"/>
                  </a:lnTo>
                  <a:lnTo>
                    <a:pt x="78" y="153"/>
                  </a:lnTo>
                  <a:lnTo>
                    <a:pt x="72" y="156"/>
                  </a:lnTo>
                  <a:lnTo>
                    <a:pt x="64" y="160"/>
                  </a:lnTo>
                  <a:lnTo>
                    <a:pt x="57" y="165"/>
                  </a:lnTo>
                  <a:lnTo>
                    <a:pt x="51" y="169"/>
                  </a:lnTo>
                  <a:lnTo>
                    <a:pt x="46" y="175"/>
                  </a:lnTo>
                  <a:lnTo>
                    <a:pt x="42" y="179"/>
                  </a:lnTo>
                  <a:lnTo>
                    <a:pt x="39" y="184"/>
                  </a:lnTo>
                  <a:lnTo>
                    <a:pt x="35" y="190"/>
                  </a:lnTo>
                  <a:lnTo>
                    <a:pt x="33" y="196"/>
                  </a:lnTo>
                  <a:lnTo>
                    <a:pt x="30" y="202"/>
                  </a:lnTo>
                  <a:lnTo>
                    <a:pt x="28" y="209"/>
                  </a:lnTo>
                  <a:lnTo>
                    <a:pt x="27" y="215"/>
                  </a:lnTo>
                  <a:lnTo>
                    <a:pt x="35" y="215"/>
                  </a:lnTo>
                  <a:lnTo>
                    <a:pt x="43" y="215"/>
                  </a:lnTo>
                  <a:lnTo>
                    <a:pt x="53" y="215"/>
                  </a:lnTo>
                  <a:lnTo>
                    <a:pt x="64" y="215"/>
                  </a:lnTo>
                  <a:lnTo>
                    <a:pt x="74" y="215"/>
                  </a:lnTo>
                  <a:lnTo>
                    <a:pt x="87" y="215"/>
                  </a:lnTo>
                  <a:lnTo>
                    <a:pt x="99" y="215"/>
                  </a:lnTo>
                  <a:lnTo>
                    <a:pt x="112" y="215"/>
                  </a:lnTo>
                  <a:lnTo>
                    <a:pt x="126" y="215"/>
                  </a:lnTo>
                  <a:lnTo>
                    <a:pt x="138" y="215"/>
                  </a:lnTo>
                  <a:lnTo>
                    <a:pt x="149" y="215"/>
                  </a:lnTo>
                  <a:lnTo>
                    <a:pt x="160" y="215"/>
                  </a:lnTo>
                  <a:lnTo>
                    <a:pt x="170" y="215"/>
                  </a:lnTo>
                  <a:lnTo>
                    <a:pt x="180" y="215"/>
                  </a:lnTo>
                  <a:lnTo>
                    <a:pt x="188" y="215"/>
                  </a:lnTo>
                  <a:lnTo>
                    <a:pt x="196" y="215"/>
                  </a:lnTo>
                  <a:lnTo>
                    <a:pt x="195" y="209"/>
                  </a:lnTo>
                  <a:lnTo>
                    <a:pt x="193" y="202"/>
                  </a:lnTo>
                  <a:lnTo>
                    <a:pt x="191" y="196"/>
                  </a:lnTo>
                  <a:lnTo>
                    <a:pt x="188" y="190"/>
                  </a:lnTo>
                  <a:lnTo>
                    <a:pt x="184" y="184"/>
                  </a:lnTo>
                  <a:lnTo>
                    <a:pt x="181" y="179"/>
                  </a:lnTo>
                  <a:lnTo>
                    <a:pt x="177" y="175"/>
                  </a:lnTo>
                  <a:lnTo>
                    <a:pt x="172" y="169"/>
                  </a:lnTo>
                  <a:lnTo>
                    <a:pt x="172" y="169"/>
                  </a:lnTo>
                  <a:close/>
                  <a:moveTo>
                    <a:pt x="112" y="123"/>
                  </a:moveTo>
                  <a:lnTo>
                    <a:pt x="118" y="123"/>
                  </a:lnTo>
                  <a:lnTo>
                    <a:pt x="123" y="123"/>
                  </a:lnTo>
                  <a:lnTo>
                    <a:pt x="128" y="123"/>
                  </a:lnTo>
                  <a:lnTo>
                    <a:pt x="134" y="125"/>
                  </a:lnTo>
                  <a:lnTo>
                    <a:pt x="139" y="126"/>
                  </a:lnTo>
                  <a:lnTo>
                    <a:pt x="145" y="127"/>
                  </a:lnTo>
                  <a:lnTo>
                    <a:pt x="150" y="129"/>
                  </a:lnTo>
                  <a:lnTo>
                    <a:pt x="155" y="132"/>
                  </a:lnTo>
                  <a:lnTo>
                    <a:pt x="160" y="133"/>
                  </a:lnTo>
                  <a:lnTo>
                    <a:pt x="165" y="136"/>
                  </a:lnTo>
                  <a:lnTo>
                    <a:pt x="169" y="137"/>
                  </a:lnTo>
                  <a:lnTo>
                    <a:pt x="173" y="141"/>
                  </a:lnTo>
                  <a:lnTo>
                    <a:pt x="178" y="144"/>
                  </a:lnTo>
                  <a:lnTo>
                    <a:pt x="182" y="146"/>
                  </a:lnTo>
                  <a:lnTo>
                    <a:pt x="187" y="150"/>
                  </a:lnTo>
                  <a:lnTo>
                    <a:pt x="191" y="153"/>
                  </a:lnTo>
                  <a:lnTo>
                    <a:pt x="193" y="156"/>
                  </a:lnTo>
                  <a:lnTo>
                    <a:pt x="197" y="161"/>
                  </a:lnTo>
                  <a:lnTo>
                    <a:pt x="201" y="164"/>
                  </a:lnTo>
                  <a:lnTo>
                    <a:pt x="204" y="168"/>
                  </a:lnTo>
                  <a:lnTo>
                    <a:pt x="207" y="173"/>
                  </a:lnTo>
                  <a:lnTo>
                    <a:pt x="210" y="177"/>
                  </a:lnTo>
                  <a:lnTo>
                    <a:pt x="212" y="182"/>
                  </a:lnTo>
                  <a:lnTo>
                    <a:pt x="214" y="186"/>
                  </a:lnTo>
                  <a:lnTo>
                    <a:pt x="216" y="191"/>
                  </a:lnTo>
                  <a:lnTo>
                    <a:pt x="218" y="195"/>
                  </a:lnTo>
                  <a:lnTo>
                    <a:pt x="219" y="200"/>
                  </a:lnTo>
                  <a:lnTo>
                    <a:pt x="220" y="206"/>
                  </a:lnTo>
                  <a:lnTo>
                    <a:pt x="222" y="210"/>
                  </a:lnTo>
                  <a:lnTo>
                    <a:pt x="222" y="215"/>
                  </a:lnTo>
                  <a:lnTo>
                    <a:pt x="223" y="221"/>
                  </a:lnTo>
                  <a:lnTo>
                    <a:pt x="223" y="226"/>
                  </a:lnTo>
                  <a:lnTo>
                    <a:pt x="222" y="229"/>
                  </a:lnTo>
                  <a:lnTo>
                    <a:pt x="222" y="232"/>
                  </a:lnTo>
                  <a:lnTo>
                    <a:pt x="220" y="233"/>
                  </a:lnTo>
                  <a:lnTo>
                    <a:pt x="219" y="234"/>
                  </a:lnTo>
                  <a:lnTo>
                    <a:pt x="218" y="236"/>
                  </a:lnTo>
                  <a:lnTo>
                    <a:pt x="215" y="237"/>
                  </a:lnTo>
                  <a:lnTo>
                    <a:pt x="212" y="238"/>
                  </a:lnTo>
                  <a:lnTo>
                    <a:pt x="210" y="238"/>
                  </a:lnTo>
                  <a:lnTo>
                    <a:pt x="210" y="238"/>
                  </a:lnTo>
                  <a:lnTo>
                    <a:pt x="210" y="238"/>
                  </a:lnTo>
                  <a:lnTo>
                    <a:pt x="192" y="238"/>
                  </a:lnTo>
                  <a:lnTo>
                    <a:pt x="176" y="238"/>
                  </a:lnTo>
                  <a:lnTo>
                    <a:pt x="161" y="238"/>
                  </a:lnTo>
                  <a:lnTo>
                    <a:pt x="149" y="238"/>
                  </a:lnTo>
                  <a:lnTo>
                    <a:pt x="137" y="238"/>
                  </a:lnTo>
                  <a:lnTo>
                    <a:pt x="127" y="238"/>
                  </a:lnTo>
                  <a:lnTo>
                    <a:pt x="119" y="238"/>
                  </a:lnTo>
                  <a:lnTo>
                    <a:pt x="112" y="238"/>
                  </a:lnTo>
                  <a:lnTo>
                    <a:pt x="104" y="238"/>
                  </a:lnTo>
                  <a:lnTo>
                    <a:pt x="96" y="238"/>
                  </a:lnTo>
                  <a:lnTo>
                    <a:pt x="87" y="238"/>
                  </a:lnTo>
                  <a:lnTo>
                    <a:pt x="74" y="238"/>
                  </a:lnTo>
                  <a:lnTo>
                    <a:pt x="62" y="238"/>
                  </a:lnTo>
                  <a:lnTo>
                    <a:pt x="47" y="238"/>
                  </a:lnTo>
                  <a:lnTo>
                    <a:pt x="31" y="238"/>
                  </a:lnTo>
                  <a:lnTo>
                    <a:pt x="14" y="238"/>
                  </a:lnTo>
                  <a:lnTo>
                    <a:pt x="11" y="238"/>
                  </a:lnTo>
                  <a:lnTo>
                    <a:pt x="8" y="237"/>
                  </a:lnTo>
                  <a:lnTo>
                    <a:pt x="7" y="236"/>
                  </a:lnTo>
                  <a:lnTo>
                    <a:pt x="4" y="234"/>
                  </a:lnTo>
                  <a:lnTo>
                    <a:pt x="3" y="233"/>
                  </a:lnTo>
                  <a:lnTo>
                    <a:pt x="1" y="232"/>
                  </a:lnTo>
                  <a:lnTo>
                    <a:pt x="1" y="22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1" y="221"/>
                  </a:lnTo>
                  <a:lnTo>
                    <a:pt x="1" y="215"/>
                  </a:lnTo>
                  <a:lnTo>
                    <a:pt x="1" y="210"/>
                  </a:lnTo>
                  <a:lnTo>
                    <a:pt x="3" y="206"/>
                  </a:lnTo>
                  <a:lnTo>
                    <a:pt x="4" y="200"/>
                  </a:lnTo>
                  <a:lnTo>
                    <a:pt x="5" y="195"/>
                  </a:lnTo>
                  <a:lnTo>
                    <a:pt x="7" y="191"/>
                  </a:lnTo>
                  <a:lnTo>
                    <a:pt x="10" y="186"/>
                  </a:lnTo>
                  <a:lnTo>
                    <a:pt x="12" y="182"/>
                  </a:lnTo>
                  <a:lnTo>
                    <a:pt x="15" y="177"/>
                  </a:lnTo>
                  <a:lnTo>
                    <a:pt x="16" y="173"/>
                  </a:lnTo>
                  <a:lnTo>
                    <a:pt x="19" y="168"/>
                  </a:lnTo>
                  <a:lnTo>
                    <a:pt x="22" y="164"/>
                  </a:lnTo>
                  <a:lnTo>
                    <a:pt x="26" y="161"/>
                  </a:lnTo>
                  <a:lnTo>
                    <a:pt x="30" y="156"/>
                  </a:lnTo>
                  <a:lnTo>
                    <a:pt x="33" y="153"/>
                  </a:lnTo>
                  <a:lnTo>
                    <a:pt x="38" y="150"/>
                  </a:lnTo>
                  <a:lnTo>
                    <a:pt x="41" y="146"/>
                  </a:lnTo>
                  <a:lnTo>
                    <a:pt x="45" y="144"/>
                  </a:lnTo>
                  <a:lnTo>
                    <a:pt x="50" y="141"/>
                  </a:lnTo>
                  <a:lnTo>
                    <a:pt x="54" y="137"/>
                  </a:lnTo>
                  <a:lnTo>
                    <a:pt x="58" y="136"/>
                  </a:lnTo>
                  <a:lnTo>
                    <a:pt x="64" y="133"/>
                  </a:lnTo>
                  <a:lnTo>
                    <a:pt x="69" y="132"/>
                  </a:lnTo>
                  <a:lnTo>
                    <a:pt x="73" y="129"/>
                  </a:lnTo>
                  <a:lnTo>
                    <a:pt x="78" y="127"/>
                  </a:lnTo>
                  <a:lnTo>
                    <a:pt x="84" y="126"/>
                  </a:lnTo>
                  <a:lnTo>
                    <a:pt x="89" y="125"/>
                  </a:lnTo>
                  <a:lnTo>
                    <a:pt x="95" y="123"/>
                  </a:lnTo>
                  <a:lnTo>
                    <a:pt x="100" y="123"/>
                  </a:lnTo>
                  <a:lnTo>
                    <a:pt x="105" y="123"/>
                  </a:lnTo>
                  <a:lnTo>
                    <a:pt x="112" y="123"/>
                  </a:lnTo>
                  <a:lnTo>
                    <a:pt x="112" y="123"/>
                  </a:lnTo>
                  <a:close/>
                  <a:moveTo>
                    <a:pt x="138" y="34"/>
                  </a:moveTo>
                  <a:lnTo>
                    <a:pt x="135" y="31"/>
                  </a:lnTo>
                  <a:lnTo>
                    <a:pt x="132" y="30"/>
                  </a:lnTo>
                  <a:lnTo>
                    <a:pt x="128" y="29"/>
                  </a:lnTo>
                  <a:lnTo>
                    <a:pt x="126" y="27"/>
                  </a:lnTo>
                  <a:lnTo>
                    <a:pt x="123" y="26"/>
                  </a:lnTo>
                  <a:lnTo>
                    <a:pt x="119" y="25"/>
                  </a:lnTo>
                  <a:lnTo>
                    <a:pt x="115" y="25"/>
                  </a:lnTo>
                  <a:lnTo>
                    <a:pt x="112" y="25"/>
                  </a:lnTo>
                  <a:lnTo>
                    <a:pt x="108" y="25"/>
                  </a:lnTo>
                  <a:lnTo>
                    <a:pt x="104" y="25"/>
                  </a:lnTo>
                  <a:lnTo>
                    <a:pt x="101" y="26"/>
                  </a:lnTo>
                  <a:lnTo>
                    <a:pt x="97" y="27"/>
                  </a:lnTo>
                  <a:lnTo>
                    <a:pt x="95" y="29"/>
                  </a:lnTo>
                  <a:lnTo>
                    <a:pt x="92" y="30"/>
                  </a:lnTo>
                  <a:lnTo>
                    <a:pt x="88" y="31"/>
                  </a:lnTo>
                  <a:lnTo>
                    <a:pt x="87" y="34"/>
                  </a:lnTo>
                  <a:lnTo>
                    <a:pt x="84" y="37"/>
                  </a:lnTo>
                  <a:lnTo>
                    <a:pt x="83" y="40"/>
                  </a:lnTo>
                  <a:lnTo>
                    <a:pt x="80" y="42"/>
                  </a:lnTo>
                  <a:lnTo>
                    <a:pt x="78" y="45"/>
                  </a:lnTo>
                  <a:lnTo>
                    <a:pt x="77" y="48"/>
                  </a:lnTo>
                  <a:lnTo>
                    <a:pt x="76" y="52"/>
                  </a:lnTo>
                  <a:lnTo>
                    <a:pt x="76" y="54"/>
                  </a:lnTo>
                  <a:lnTo>
                    <a:pt x="76" y="58"/>
                  </a:lnTo>
                  <a:lnTo>
                    <a:pt x="76" y="61"/>
                  </a:lnTo>
                  <a:lnTo>
                    <a:pt x="76" y="65"/>
                  </a:lnTo>
                  <a:lnTo>
                    <a:pt x="77" y="68"/>
                  </a:lnTo>
                  <a:lnTo>
                    <a:pt x="78" y="71"/>
                  </a:lnTo>
                  <a:lnTo>
                    <a:pt x="80" y="75"/>
                  </a:lnTo>
                  <a:lnTo>
                    <a:pt x="83" y="77"/>
                  </a:lnTo>
                  <a:lnTo>
                    <a:pt x="84" y="80"/>
                  </a:lnTo>
                  <a:lnTo>
                    <a:pt x="87" y="81"/>
                  </a:lnTo>
                  <a:lnTo>
                    <a:pt x="88" y="84"/>
                  </a:lnTo>
                  <a:lnTo>
                    <a:pt x="92" y="87"/>
                  </a:lnTo>
                  <a:lnTo>
                    <a:pt x="95" y="88"/>
                  </a:lnTo>
                  <a:lnTo>
                    <a:pt x="97" y="90"/>
                  </a:lnTo>
                  <a:lnTo>
                    <a:pt x="101" y="91"/>
                  </a:lnTo>
                  <a:lnTo>
                    <a:pt x="104" y="91"/>
                  </a:lnTo>
                  <a:lnTo>
                    <a:pt x="108" y="92"/>
                  </a:lnTo>
                  <a:lnTo>
                    <a:pt x="112" y="92"/>
                  </a:lnTo>
                  <a:lnTo>
                    <a:pt x="115" y="92"/>
                  </a:lnTo>
                  <a:lnTo>
                    <a:pt x="119" y="91"/>
                  </a:lnTo>
                  <a:lnTo>
                    <a:pt x="123" y="91"/>
                  </a:lnTo>
                  <a:lnTo>
                    <a:pt x="126" y="90"/>
                  </a:lnTo>
                  <a:lnTo>
                    <a:pt x="128" y="88"/>
                  </a:lnTo>
                  <a:lnTo>
                    <a:pt x="132" y="87"/>
                  </a:lnTo>
                  <a:lnTo>
                    <a:pt x="135" y="84"/>
                  </a:lnTo>
                  <a:lnTo>
                    <a:pt x="138" y="81"/>
                  </a:lnTo>
                  <a:lnTo>
                    <a:pt x="139" y="80"/>
                  </a:lnTo>
                  <a:lnTo>
                    <a:pt x="142" y="77"/>
                  </a:lnTo>
                  <a:lnTo>
                    <a:pt x="145" y="75"/>
                  </a:lnTo>
                  <a:lnTo>
                    <a:pt x="146" y="71"/>
                  </a:lnTo>
                  <a:lnTo>
                    <a:pt x="146" y="68"/>
                  </a:lnTo>
                  <a:lnTo>
                    <a:pt x="147" y="65"/>
                  </a:lnTo>
                  <a:lnTo>
                    <a:pt x="147" y="61"/>
                  </a:lnTo>
                  <a:lnTo>
                    <a:pt x="149" y="58"/>
                  </a:lnTo>
                  <a:lnTo>
                    <a:pt x="147" y="54"/>
                  </a:lnTo>
                  <a:lnTo>
                    <a:pt x="147" y="52"/>
                  </a:lnTo>
                  <a:lnTo>
                    <a:pt x="146" y="48"/>
                  </a:lnTo>
                  <a:lnTo>
                    <a:pt x="146" y="45"/>
                  </a:lnTo>
                  <a:lnTo>
                    <a:pt x="145" y="42"/>
                  </a:lnTo>
                  <a:lnTo>
                    <a:pt x="142" y="40"/>
                  </a:lnTo>
                  <a:lnTo>
                    <a:pt x="139" y="37"/>
                  </a:lnTo>
                  <a:lnTo>
                    <a:pt x="138" y="34"/>
                  </a:lnTo>
                  <a:lnTo>
                    <a:pt x="138" y="34"/>
                  </a:lnTo>
                  <a:close/>
                  <a:moveTo>
                    <a:pt x="112" y="0"/>
                  </a:moveTo>
                  <a:lnTo>
                    <a:pt x="118" y="0"/>
                  </a:lnTo>
                  <a:lnTo>
                    <a:pt x="124" y="2"/>
                  </a:lnTo>
                  <a:lnTo>
                    <a:pt x="130" y="3"/>
                  </a:lnTo>
                  <a:lnTo>
                    <a:pt x="135" y="4"/>
                  </a:lnTo>
                  <a:lnTo>
                    <a:pt x="141" y="7"/>
                  </a:lnTo>
                  <a:lnTo>
                    <a:pt x="146" y="11"/>
                  </a:lnTo>
                  <a:lnTo>
                    <a:pt x="151" y="14"/>
                  </a:lnTo>
                  <a:lnTo>
                    <a:pt x="155" y="17"/>
                  </a:lnTo>
                  <a:lnTo>
                    <a:pt x="160" y="22"/>
                  </a:lnTo>
                  <a:lnTo>
                    <a:pt x="162" y="26"/>
                  </a:lnTo>
                  <a:lnTo>
                    <a:pt x="166" y="30"/>
                  </a:lnTo>
                  <a:lnTo>
                    <a:pt x="169" y="35"/>
                  </a:lnTo>
                  <a:lnTo>
                    <a:pt x="170" y="41"/>
                  </a:lnTo>
                  <a:lnTo>
                    <a:pt x="172" y="46"/>
                  </a:lnTo>
                  <a:lnTo>
                    <a:pt x="173" y="52"/>
                  </a:lnTo>
                  <a:lnTo>
                    <a:pt x="173" y="58"/>
                  </a:lnTo>
                  <a:lnTo>
                    <a:pt x="173" y="64"/>
                  </a:lnTo>
                  <a:lnTo>
                    <a:pt x="172" y="69"/>
                  </a:lnTo>
                  <a:lnTo>
                    <a:pt x="170" y="75"/>
                  </a:lnTo>
                  <a:lnTo>
                    <a:pt x="169" y="80"/>
                  </a:lnTo>
                  <a:lnTo>
                    <a:pt x="166" y="86"/>
                  </a:lnTo>
                  <a:lnTo>
                    <a:pt x="162" y="90"/>
                  </a:lnTo>
                  <a:lnTo>
                    <a:pt x="160" y="95"/>
                  </a:lnTo>
                  <a:lnTo>
                    <a:pt x="155" y="99"/>
                  </a:lnTo>
                  <a:lnTo>
                    <a:pt x="151" y="102"/>
                  </a:lnTo>
                  <a:lnTo>
                    <a:pt x="146" y="106"/>
                  </a:lnTo>
                  <a:lnTo>
                    <a:pt x="141" y="109"/>
                  </a:lnTo>
                  <a:lnTo>
                    <a:pt x="135" y="111"/>
                  </a:lnTo>
                  <a:lnTo>
                    <a:pt x="130" y="113"/>
                  </a:lnTo>
                  <a:lnTo>
                    <a:pt x="124" y="114"/>
                  </a:lnTo>
                  <a:lnTo>
                    <a:pt x="118" y="115"/>
                  </a:lnTo>
                  <a:lnTo>
                    <a:pt x="112" y="115"/>
                  </a:lnTo>
                  <a:lnTo>
                    <a:pt x="105" y="115"/>
                  </a:lnTo>
                  <a:lnTo>
                    <a:pt x="99" y="114"/>
                  </a:lnTo>
                  <a:lnTo>
                    <a:pt x="93" y="113"/>
                  </a:lnTo>
                  <a:lnTo>
                    <a:pt x="88" y="111"/>
                  </a:lnTo>
                  <a:lnTo>
                    <a:pt x="83" y="109"/>
                  </a:lnTo>
                  <a:lnTo>
                    <a:pt x="77" y="106"/>
                  </a:lnTo>
                  <a:lnTo>
                    <a:pt x="73" y="102"/>
                  </a:lnTo>
                  <a:lnTo>
                    <a:pt x="68" y="99"/>
                  </a:lnTo>
                  <a:lnTo>
                    <a:pt x="64" y="95"/>
                  </a:lnTo>
                  <a:lnTo>
                    <a:pt x="61" y="90"/>
                  </a:lnTo>
                  <a:lnTo>
                    <a:pt x="57" y="86"/>
                  </a:lnTo>
                  <a:lnTo>
                    <a:pt x="54" y="80"/>
                  </a:lnTo>
                  <a:lnTo>
                    <a:pt x="53" y="75"/>
                  </a:lnTo>
                  <a:lnTo>
                    <a:pt x="51" y="69"/>
                  </a:lnTo>
                  <a:lnTo>
                    <a:pt x="50" y="64"/>
                  </a:lnTo>
                  <a:lnTo>
                    <a:pt x="50" y="58"/>
                  </a:lnTo>
                  <a:lnTo>
                    <a:pt x="50" y="52"/>
                  </a:lnTo>
                  <a:lnTo>
                    <a:pt x="51" y="46"/>
                  </a:lnTo>
                  <a:lnTo>
                    <a:pt x="53" y="41"/>
                  </a:lnTo>
                  <a:lnTo>
                    <a:pt x="54" y="35"/>
                  </a:lnTo>
                  <a:lnTo>
                    <a:pt x="57" y="30"/>
                  </a:lnTo>
                  <a:lnTo>
                    <a:pt x="61" y="26"/>
                  </a:lnTo>
                  <a:lnTo>
                    <a:pt x="64" y="22"/>
                  </a:lnTo>
                  <a:lnTo>
                    <a:pt x="68" y="17"/>
                  </a:lnTo>
                  <a:lnTo>
                    <a:pt x="73" y="14"/>
                  </a:lnTo>
                  <a:lnTo>
                    <a:pt x="77" y="11"/>
                  </a:lnTo>
                  <a:lnTo>
                    <a:pt x="83" y="7"/>
                  </a:lnTo>
                  <a:lnTo>
                    <a:pt x="88" y="4"/>
                  </a:lnTo>
                  <a:lnTo>
                    <a:pt x="93" y="3"/>
                  </a:lnTo>
                  <a:lnTo>
                    <a:pt x="99" y="2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5078413" y="2078038"/>
              <a:ext cx="592138" cy="474663"/>
            </a:xfrm>
            <a:custGeom>
              <a:avLst/>
              <a:gdLst>
                <a:gd name="T0" fmla="*/ 247 w 276"/>
                <a:gd name="T1" fmla="*/ 149 h 221"/>
                <a:gd name="T2" fmla="*/ 264 w 276"/>
                <a:gd name="T3" fmla="*/ 96 h 221"/>
                <a:gd name="T4" fmla="*/ 264 w 276"/>
                <a:gd name="T5" fmla="*/ 72 h 221"/>
                <a:gd name="T6" fmla="*/ 235 w 276"/>
                <a:gd name="T7" fmla="*/ 0 h 221"/>
                <a:gd name="T8" fmla="*/ 241 w 276"/>
                <a:gd name="T9" fmla="*/ 42 h 221"/>
                <a:gd name="T10" fmla="*/ 241 w 276"/>
                <a:gd name="T11" fmla="*/ 66 h 221"/>
                <a:gd name="T12" fmla="*/ 135 w 276"/>
                <a:gd name="T13" fmla="*/ 173 h 221"/>
                <a:gd name="T14" fmla="*/ 30 w 276"/>
                <a:gd name="T15" fmla="*/ 173 h 221"/>
                <a:gd name="T16" fmla="*/ 0 w 276"/>
                <a:gd name="T17" fmla="*/ 173 h 221"/>
                <a:gd name="T18" fmla="*/ 0 w 276"/>
                <a:gd name="T19" fmla="*/ 173 h 221"/>
                <a:gd name="T20" fmla="*/ 59 w 276"/>
                <a:gd name="T21" fmla="*/ 191 h 221"/>
                <a:gd name="T22" fmla="*/ 165 w 276"/>
                <a:gd name="T23" fmla="*/ 191 h 221"/>
                <a:gd name="T24" fmla="*/ 200 w 276"/>
                <a:gd name="T25" fmla="*/ 185 h 221"/>
                <a:gd name="T26" fmla="*/ 264 w 276"/>
                <a:gd name="T27" fmla="*/ 209 h 221"/>
                <a:gd name="T28" fmla="*/ 247 w 276"/>
                <a:gd name="T29" fmla="*/ 1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6" h="221">
                  <a:moveTo>
                    <a:pt x="247" y="149"/>
                  </a:moveTo>
                  <a:cubicBezTo>
                    <a:pt x="258" y="137"/>
                    <a:pt x="264" y="114"/>
                    <a:pt x="264" y="96"/>
                  </a:cubicBezTo>
                  <a:cubicBezTo>
                    <a:pt x="264" y="72"/>
                    <a:pt x="264" y="72"/>
                    <a:pt x="264" y="72"/>
                  </a:cubicBezTo>
                  <a:cubicBezTo>
                    <a:pt x="264" y="42"/>
                    <a:pt x="253" y="18"/>
                    <a:pt x="235" y="0"/>
                  </a:cubicBezTo>
                  <a:cubicBezTo>
                    <a:pt x="241" y="12"/>
                    <a:pt x="241" y="30"/>
                    <a:pt x="241" y="42"/>
                  </a:cubicBezTo>
                  <a:cubicBezTo>
                    <a:pt x="241" y="66"/>
                    <a:pt x="241" y="66"/>
                    <a:pt x="241" y="66"/>
                  </a:cubicBezTo>
                  <a:cubicBezTo>
                    <a:pt x="241" y="126"/>
                    <a:pt x="194" y="173"/>
                    <a:pt x="135" y="173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18" y="173"/>
                    <a:pt x="6" y="173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8" y="185"/>
                    <a:pt x="35" y="191"/>
                    <a:pt x="59" y="191"/>
                  </a:cubicBezTo>
                  <a:cubicBezTo>
                    <a:pt x="165" y="191"/>
                    <a:pt x="165" y="191"/>
                    <a:pt x="165" y="191"/>
                  </a:cubicBezTo>
                  <a:cubicBezTo>
                    <a:pt x="176" y="191"/>
                    <a:pt x="188" y="191"/>
                    <a:pt x="200" y="185"/>
                  </a:cubicBezTo>
                  <a:cubicBezTo>
                    <a:pt x="200" y="185"/>
                    <a:pt x="253" y="221"/>
                    <a:pt x="264" y="209"/>
                  </a:cubicBezTo>
                  <a:cubicBezTo>
                    <a:pt x="276" y="197"/>
                    <a:pt x="247" y="149"/>
                    <a:pt x="247" y="149"/>
                  </a:cubicBezTo>
                </a:path>
              </a:pathLst>
            </a:custGeom>
            <a:solidFill>
              <a:srgbClr val="E39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6"/>
            <p:cNvSpPr>
              <a:spLocks noEditPoints="1"/>
            </p:cNvSpPr>
            <p:nvPr/>
          </p:nvSpPr>
          <p:spPr bwMode="auto">
            <a:xfrm>
              <a:off x="4903788" y="1949450"/>
              <a:ext cx="668338" cy="538163"/>
            </a:xfrm>
            <a:custGeom>
              <a:avLst/>
              <a:gdLst>
                <a:gd name="T0" fmla="*/ 218 w 312"/>
                <a:gd name="T1" fmla="*/ 0 h 251"/>
                <a:gd name="T2" fmla="*/ 112 w 312"/>
                <a:gd name="T3" fmla="*/ 0 h 251"/>
                <a:gd name="T4" fmla="*/ 12 w 312"/>
                <a:gd name="T5" fmla="*/ 102 h 251"/>
                <a:gd name="T6" fmla="*/ 12 w 312"/>
                <a:gd name="T7" fmla="*/ 126 h 251"/>
                <a:gd name="T8" fmla="*/ 29 w 312"/>
                <a:gd name="T9" fmla="*/ 179 h 251"/>
                <a:gd name="T10" fmla="*/ 12 w 312"/>
                <a:gd name="T11" fmla="*/ 239 h 251"/>
                <a:gd name="T12" fmla="*/ 76 w 312"/>
                <a:gd name="T13" fmla="*/ 215 h 251"/>
                <a:gd name="T14" fmla="*/ 112 w 312"/>
                <a:gd name="T15" fmla="*/ 221 h 251"/>
                <a:gd name="T16" fmla="*/ 218 w 312"/>
                <a:gd name="T17" fmla="*/ 221 h 251"/>
                <a:gd name="T18" fmla="*/ 312 w 312"/>
                <a:gd name="T19" fmla="*/ 126 h 251"/>
                <a:gd name="T20" fmla="*/ 312 w 312"/>
                <a:gd name="T21" fmla="*/ 102 h 251"/>
                <a:gd name="T22" fmla="*/ 218 w 312"/>
                <a:gd name="T23" fmla="*/ 0 h 251"/>
                <a:gd name="T24" fmla="*/ 100 w 312"/>
                <a:gd name="T25" fmla="*/ 120 h 251"/>
                <a:gd name="T26" fmla="*/ 76 w 312"/>
                <a:gd name="T27" fmla="*/ 144 h 251"/>
                <a:gd name="T28" fmla="*/ 59 w 312"/>
                <a:gd name="T29" fmla="*/ 144 h 251"/>
                <a:gd name="T30" fmla="*/ 35 w 312"/>
                <a:gd name="T31" fmla="*/ 120 h 251"/>
                <a:gd name="T32" fmla="*/ 35 w 312"/>
                <a:gd name="T33" fmla="*/ 102 h 251"/>
                <a:gd name="T34" fmla="*/ 59 w 312"/>
                <a:gd name="T35" fmla="*/ 78 h 251"/>
                <a:gd name="T36" fmla="*/ 76 w 312"/>
                <a:gd name="T37" fmla="*/ 78 h 251"/>
                <a:gd name="T38" fmla="*/ 100 w 312"/>
                <a:gd name="T39" fmla="*/ 102 h 251"/>
                <a:gd name="T40" fmla="*/ 100 w 312"/>
                <a:gd name="T41" fmla="*/ 120 h 251"/>
                <a:gd name="T42" fmla="*/ 194 w 312"/>
                <a:gd name="T43" fmla="*/ 120 h 251"/>
                <a:gd name="T44" fmla="*/ 171 w 312"/>
                <a:gd name="T45" fmla="*/ 144 h 251"/>
                <a:gd name="T46" fmla="*/ 153 w 312"/>
                <a:gd name="T47" fmla="*/ 144 h 251"/>
                <a:gd name="T48" fmla="*/ 129 w 312"/>
                <a:gd name="T49" fmla="*/ 120 h 251"/>
                <a:gd name="T50" fmla="*/ 129 w 312"/>
                <a:gd name="T51" fmla="*/ 102 h 251"/>
                <a:gd name="T52" fmla="*/ 153 w 312"/>
                <a:gd name="T53" fmla="*/ 78 h 251"/>
                <a:gd name="T54" fmla="*/ 171 w 312"/>
                <a:gd name="T55" fmla="*/ 78 h 251"/>
                <a:gd name="T56" fmla="*/ 194 w 312"/>
                <a:gd name="T57" fmla="*/ 102 h 251"/>
                <a:gd name="T58" fmla="*/ 194 w 312"/>
                <a:gd name="T59" fmla="*/ 120 h 251"/>
                <a:gd name="T60" fmla="*/ 282 w 312"/>
                <a:gd name="T61" fmla="*/ 120 h 251"/>
                <a:gd name="T62" fmla="*/ 259 w 312"/>
                <a:gd name="T63" fmla="*/ 144 h 251"/>
                <a:gd name="T64" fmla="*/ 241 w 312"/>
                <a:gd name="T65" fmla="*/ 144 h 251"/>
                <a:gd name="T66" fmla="*/ 218 w 312"/>
                <a:gd name="T67" fmla="*/ 120 h 251"/>
                <a:gd name="T68" fmla="*/ 218 w 312"/>
                <a:gd name="T69" fmla="*/ 102 h 251"/>
                <a:gd name="T70" fmla="*/ 241 w 312"/>
                <a:gd name="T71" fmla="*/ 84 h 251"/>
                <a:gd name="T72" fmla="*/ 259 w 312"/>
                <a:gd name="T73" fmla="*/ 84 h 251"/>
                <a:gd name="T74" fmla="*/ 282 w 312"/>
                <a:gd name="T75" fmla="*/ 102 h 251"/>
                <a:gd name="T76" fmla="*/ 282 w 312"/>
                <a:gd name="T77" fmla="*/ 12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2" h="251">
                  <a:moveTo>
                    <a:pt x="218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59" y="0"/>
                    <a:pt x="12" y="48"/>
                    <a:pt x="12" y="102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2" y="144"/>
                    <a:pt x="18" y="168"/>
                    <a:pt x="29" y="179"/>
                  </a:cubicBezTo>
                  <a:cubicBezTo>
                    <a:pt x="29" y="179"/>
                    <a:pt x="0" y="227"/>
                    <a:pt x="12" y="239"/>
                  </a:cubicBezTo>
                  <a:cubicBezTo>
                    <a:pt x="23" y="251"/>
                    <a:pt x="76" y="215"/>
                    <a:pt x="76" y="215"/>
                  </a:cubicBezTo>
                  <a:cubicBezTo>
                    <a:pt x="88" y="221"/>
                    <a:pt x="100" y="221"/>
                    <a:pt x="112" y="221"/>
                  </a:cubicBezTo>
                  <a:cubicBezTo>
                    <a:pt x="218" y="221"/>
                    <a:pt x="218" y="221"/>
                    <a:pt x="218" y="221"/>
                  </a:cubicBezTo>
                  <a:cubicBezTo>
                    <a:pt x="271" y="221"/>
                    <a:pt x="312" y="179"/>
                    <a:pt x="312" y="126"/>
                  </a:cubicBezTo>
                  <a:cubicBezTo>
                    <a:pt x="312" y="102"/>
                    <a:pt x="312" y="102"/>
                    <a:pt x="312" y="102"/>
                  </a:cubicBezTo>
                  <a:cubicBezTo>
                    <a:pt x="312" y="48"/>
                    <a:pt x="271" y="0"/>
                    <a:pt x="218" y="0"/>
                  </a:cubicBezTo>
                  <a:close/>
                  <a:moveTo>
                    <a:pt x="100" y="120"/>
                  </a:moveTo>
                  <a:cubicBezTo>
                    <a:pt x="100" y="132"/>
                    <a:pt x="94" y="144"/>
                    <a:pt x="76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47" y="144"/>
                    <a:pt x="35" y="132"/>
                    <a:pt x="35" y="120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5" y="90"/>
                    <a:pt x="47" y="78"/>
                    <a:pt x="59" y="78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94" y="78"/>
                    <a:pt x="100" y="90"/>
                    <a:pt x="100" y="102"/>
                  </a:cubicBezTo>
                  <a:cubicBezTo>
                    <a:pt x="100" y="120"/>
                    <a:pt x="100" y="120"/>
                    <a:pt x="100" y="120"/>
                  </a:cubicBezTo>
                  <a:close/>
                  <a:moveTo>
                    <a:pt x="194" y="120"/>
                  </a:moveTo>
                  <a:cubicBezTo>
                    <a:pt x="194" y="132"/>
                    <a:pt x="182" y="144"/>
                    <a:pt x="171" y="144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35" y="144"/>
                    <a:pt x="129" y="132"/>
                    <a:pt x="129" y="120"/>
                  </a:cubicBezTo>
                  <a:cubicBezTo>
                    <a:pt x="129" y="102"/>
                    <a:pt x="129" y="102"/>
                    <a:pt x="129" y="102"/>
                  </a:cubicBezTo>
                  <a:cubicBezTo>
                    <a:pt x="129" y="90"/>
                    <a:pt x="135" y="78"/>
                    <a:pt x="153" y="78"/>
                  </a:cubicBezTo>
                  <a:cubicBezTo>
                    <a:pt x="171" y="78"/>
                    <a:pt x="171" y="78"/>
                    <a:pt x="171" y="78"/>
                  </a:cubicBezTo>
                  <a:cubicBezTo>
                    <a:pt x="182" y="78"/>
                    <a:pt x="194" y="90"/>
                    <a:pt x="194" y="102"/>
                  </a:cubicBezTo>
                  <a:cubicBezTo>
                    <a:pt x="194" y="120"/>
                    <a:pt x="194" y="120"/>
                    <a:pt x="194" y="120"/>
                  </a:cubicBezTo>
                  <a:close/>
                  <a:moveTo>
                    <a:pt x="282" y="120"/>
                  </a:moveTo>
                  <a:cubicBezTo>
                    <a:pt x="282" y="138"/>
                    <a:pt x="271" y="144"/>
                    <a:pt x="259" y="144"/>
                  </a:cubicBezTo>
                  <a:cubicBezTo>
                    <a:pt x="241" y="144"/>
                    <a:pt x="241" y="144"/>
                    <a:pt x="241" y="144"/>
                  </a:cubicBezTo>
                  <a:cubicBezTo>
                    <a:pt x="229" y="144"/>
                    <a:pt x="218" y="138"/>
                    <a:pt x="218" y="120"/>
                  </a:cubicBezTo>
                  <a:cubicBezTo>
                    <a:pt x="218" y="102"/>
                    <a:pt x="218" y="102"/>
                    <a:pt x="218" y="102"/>
                  </a:cubicBezTo>
                  <a:cubicBezTo>
                    <a:pt x="218" y="90"/>
                    <a:pt x="229" y="84"/>
                    <a:pt x="241" y="84"/>
                  </a:cubicBezTo>
                  <a:cubicBezTo>
                    <a:pt x="259" y="84"/>
                    <a:pt x="259" y="84"/>
                    <a:pt x="259" y="84"/>
                  </a:cubicBezTo>
                  <a:cubicBezTo>
                    <a:pt x="271" y="84"/>
                    <a:pt x="282" y="90"/>
                    <a:pt x="282" y="102"/>
                  </a:cubicBezTo>
                  <a:cubicBezTo>
                    <a:pt x="282" y="120"/>
                    <a:pt x="282" y="120"/>
                    <a:pt x="282" y="120"/>
                  </a:cubicBez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32268" y="3844688"/>
            <a:ext cx="478480" cy="39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 defTabSz="449171" eaLnBrk="0" fontAlgn="b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altLang="ru-RU" sz="2000" b="1" dirty="0" smtClean="0">
                <a:solidFill>
                  <a:srgbClr val="E4465A"/>
                </a:solidFill>
                <a:ea typeface="Arial Unicode MS" pitchFamily="34" charset="-128"/>
              </a:rPr>
              <a:t>1</a:t>
            </a:r>
            <a:endParaRPr lang="ru-RU" altLang="ru-RU" sz="2000" b="1" dirty="0">
              <a:solidFill>
                <a:srgbClr val="E4465A"/>
              </a:solidFill>
              <a:ea typeface="Arial Unicode MS" pitchFamily="34" charset="-128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431800" y="1555455"/>
            <a:ext cx="9024573" cy="1098885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47675" eaLnBrk="0" fontAlgn="b" hangingPunct="0">
              <a:lnSpc>
                <a:spcPct val="87000"/>
              </a:lnSpc>
              <a:spcAft>
                <a:spcPct val="0"/>
              </a:spcAft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sz="2000" b="1" dirty="0" smtClean="0">
                <a:solidFill>
                  <a:srgbClr val="E4465A"/>
                </a:solidFill>
                <a:latin typeface="Trebuchet MS"/>
                <a:ea typeface="Arial Unicode MS" pitchFamily="34" charset="-128"/>
              </a:rPr>
              <a:t>Конкурс в ЭФ: поставка деталей трубопроводов</a:t>
            </a:r>
            <a:endParaRPr lang="ru-RU" sz="2000" b="1" dirty="0">
              <a:solidFill>
                <a:srgbClr val="E4465A"/>
              </a:solidFill>
              <a:latin typeface="Trebuchet MS"/>
              <a:ea typeface="Arial Unicode MS" pitchFamily="34" charset="-128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432268" y="2914218"/>
            <a:ext cx="8777107" cy="619525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47675" eaLnBrk="0" fontAlgn="b" hangingPunct="0">
              <a:lnSpc>
                <a:spcPct val="87000"/>
              </a:lnSpc>
              <a:spcAft>
                <a:spcPct val="0"/>
              </a:spcAft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sz="2000" b="1" dirty="0" smtClean="0">
                <a:solidFill>
                  <a:srgbClr val="E4465A"/>
                </a:solidFill>
                <a:latin typeface="Trebuchet MS"/>
                <a:ea typeface="Arial Unicode MS" pitchFamily="34" charset="-128"/>
              </a:rPr>
              <a:t>Доводы заявителя</a:t>
            </a:r>
            <a:endParaRPr lang="ru-RU" sz="2000" b="1" dirty="0">
              <a:solidFill>
                <a:srgbClr val="E4465A"/>
              </a:solidFill>
              <a:latin typeface="Trebuchet MS"/>
              <a:ea typeface="Arial Unicode MS" pitchFamily="34" charset="-128"/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1957780" y="62140"/>
            <a:ext cx="8270696" cy="694951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dirty="0" smtClean="0">
                <a:hlinkClick r:id="rId2"/>
              </a:rPr>
              <a:t>Московское </a:t>
            </a:r>
            <a:r>
              <a:rPr lang="ru-RU" dirty="0" err="1" smtClean="0">
                <a:hlinkClick r:id="rId2"/>
              </a:rPr>
              <a:t>уфас</a:t>
            </a:r>
            <a:endParaRPr lang="ru-RU" dirty="0" smtClean="0">
              <a:hlinkClick r:id="rId2"/>
            </a:endParaRPr>
          </a:p>
          <a:p>
            <a:r>
              <a:rPr lang="ru-RU" dirty="0" smtClean="0">
                <a:hlinkClick r:id="rId2"/>
              </a:rPr>
              <a:t>Дело № 1-00-985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>
                <a:hlinkClick r:id="rId2"/>
              </a:rPr>
              <a:t>77-17</a:t>
            </a:r>
            <a:endParaRPr lang="ru-RU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199927" y="3805972"/>
            <a:ext cx="10560747" cy="393143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buClr>
                <a:srgbClr val="E4465A"/>
              </a:buClr>
            </a:pPr>
            <a:r>
              <a:rPr lang="ru-RU" sz="1600" kern="0" dirty="0" smtClean="0">
                <a:solidFill>
                  <a:srgbClr val="444444"/>
                </a:solidFill>
                <a:latin typeface="+mn-lt"/>
              </a:rPr>
              <a:t>Необоснованное применение ПП 925 к нероссийским товарам</a:t>
            </a:r>
            <a:endParaRPr lang="ru-RU" sz="1600" kern="0" dirty="0">
              <a:solidFill>
                <a:srgbClr val="444444"/>
              </a:solidFill>
              <a:latin typeface="+mn-lt"/>
            </a:endParaRPr>
          </a:p>
        </p:txBody>
      </p:sp>
      <p:sp>
        <p:nvSpPr>
          <p:cNvPr id="24" name="Пятиугольник 23"/>
          <p:cNvSpPr/>
          <p:nvPr/>
        </p:nvSpPr>
        <p:spPr bwMode="auto">
          <a:xfrm>
            <a:off x="432268" y="3805972"/>
            <a:ext cx="574491" cy="393143"/>
          </a:xfrm>
          <a:prstGeom prst="homePlate">
            <a:avLst>
              <a:gd name="adj" fmla="val 24672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432268" y="3805972"/>
            <a:ext cx="478480" cy="39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 defTabSz="449171" eaLnBrk="0" fontAlgn="b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altLang="ru-RU" sz="2000" b="1" dirty="0" smtClean="0">
                <a:solidFill>
                  <a:srgbClr val="E4465A"/>
                </a:solidFill>
                <a:ea typeface="Arial Unicode MS" pitchFamily="34" charset="-128"/>
              </a:rPr>
              <a:t>1</a:t>
            </a:r>
            <a:endParaRPr lang="ru-RU" altLang="ru-RU" sz="2000" b="1" dirty="0">
              <a:solidFill>
                <a:srgbClr val="E4465A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136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  <p:bldP spid="31" grpId="0"/>
      <p:bldP spid="23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9513285" y="1560231"/>
            <a:ext cx="2119791" cy="1353987"/>
            <a:chOff x="4710113" y="1949450"/>
            <a:chExt cx="1155700" cy="984250"/>
          </a:xfrm>
        </p:grpSpPr>
        <p:sp>
          <p:nvSpPr>
            <p:cNvPr id="6" name="Freeform 12"/>
            <p:cNvSpPr>
              <a:spLocks noEditPoints="1"/>
            </p:cNvSpPr>
            <p:nvPr/>
          </p:nvSpPr>
          <p:spPr bwMode="auto">
            <a:xfrm>
              <a:off x="5111750" y="2555875"/>
              <a:ext cx="350838" cy="377825"/>
            </a:xfrm>
            <a:custGeom>
              <a:avLst/>
              <a:gdLst>
                <a:gd name="T0" fmla="*/ 144 w 221"/>
                <a:gd name="T1" fmla="*/ 153 h 238"/>
                <a:gd name="T2" fmla="*/ 101 w 221"/>
                <a:gd name="T3" fmla="*/ 146 h 238"/>
                <a:gd name="T4" fmla="*/ 63 w 221"/>
                <a:gd name="T5" fmla="*/ 160 h 238"/>
                <a:gd name="T6" fmla="*/ 38 w 221"/>
                <a:gd name="T7" fmla="*/ 184 h 238"/>
                <a:gd name="T8" fmla="*/ 25 w 221"/>
                <a:gd name="T9" fmla="*/ 215 h 238"/>
                <a:gd name="T10" fmla="*/ 74 w 221"/>
                <a:gd name="T11" fmla="*/ 215 h 238"/>
                <a:gd name="T12" fmla="*/ 136 w 221"/>
                <a:gd name="T13" fmla="*/ 215 h 238"/>
                <a:gd name="T14" fmla="*/ 188 w 221"/>
                <a:gd name="T15" fmla="*/ 215 h 238"/>
                <a:gd name="T16" fmla="*/ 188 w 221"/>
                <a:gd name="T17" fmla="*/ 190 h 238"/>
                <a:gd name="T18" fmla="*/ 171 w 221"/>
                <a:gd name="T19" fmla="*/ 169 h 238"/>
                <a:gd name="T20" fmla="*/ 132 w 221"/>
                <a:gd name="T21" fmla="*/ 125 h 238"/>
                <a:gd name="T22" fmla="*/ 159 w 221"/>
                <a:gd name="T23" fmla="*/ 133 h 238"/>
                <a:gd name="T24" fmla="*/ 181 w 221"/>
                <a:gd name="T25" fmla="*/ 146 h 238"/>
                <a:gd name="T26" fmla="*/ 200 w 221"/>
                <a:gd name="T27" fmla="*/ 164 h 238"/>
                <a:gd name="T28" fmla="*/ 213 w 221"/>
                <a:gd name="T29" fmla="*/ 186 h 238"/>
                <a:gd name="T30" fmla="*/ 220 w 221"/>
                <a:gd name="T31" fmla="*/ 210 h 238"/>
                <a:gd name="T32" fmla="*/ 221 w 221"/>
                <a:gd name="T33" fmla="*/ 232 h 238"/>
                <a:gd name="T34" fmla="*/ 212 w 221"/>
                <a:gd name="T35" fmla="*/ 238 h 238"/>
                <a:gd name="T36" fmla="*/ 174 w 221"/>
                <a:gd name="T37" fmla="*/ 238 h 238"/>
                <a:gd name="T38" fmla="*/ 119 w 221"/>
                <a:gd name="T39" fmla="*/ 238 h 238"/>
                <a:gd name="T40" fmla="*/ 74 w 221"/>
                <a:gd name="T41" fmla="*/ 238 h 238"/>
                <a:gd name="T42" fmla="*/ 9 w 221"/>
                <a:gd name="T43" fmla="*/ 238 h 238"/>
                <a:gd name="T44" fmla="*/ 0 w 221"/>
                <a:gd name="T45" fmla="*/ 232 h 238"/>
                <a:gd name="T46" fmla="*/ 0 w 221"/>
                <a:gd name="T47" fmla="*/ 215 h 238"/>
                <a:gd name="T48" fmla="*/ 7 w 221"/>
                <a:gd name="T49" fmla="*/ 191 h 238"/>
                <a:gd name="T50" fmla="*/ 19 w 221"/>
                <a:gd name="T51" fmla="*/ 168 h 238"/>
                <a:gd name="T52" fmla="*/ 35 w 221"/>
                <a:gd name="T53" fmla="*/ 150 h 238"/>
                <a:gd name="T54" fmla="*/ 58 w 221"/>
                <a:gd name="T55" fmla="*/ 136 h 238"/>
                <a:gd name="T56" fmla="*/ 82 w 221"/>
                <a:gd name="T57" fmla="*/ 126 h 238"/>
                <a:gd name="T58" fmla="*/ 111 w 221"/>
                <a:gd name="T59" fmla="*/ 123 h 238"/>
                <a:gd name="T60" fmla="*/ 128 w 221"/>
                <a:gd name="T61" fmla="*/ 29 h 238"/>
                <a:gd name="T62" fmla="*/ 111 w 221"/>
                <a:gd name="T63" fmla="*/ 25 h 238"/>
                <a:gd name="T64" fmla="*/ 93 w 221"/>
                <a:gd name="T65" fmla="*/ 29 h 238"/>
                <a:gd name="T66" fmla="*/ 79 w 221"/>
                <a:gd name="T67" fmla="*/ 40 h 238"/>
                <a:gd name="T68" fmla="*/ 74 w 221"/>
                <a:gd name="T69" fmla="*/ 54 h 238"/>
                <a:gd name="T70" fmla="*/ 77 w 221"/>
                <a:gd name="T71" fmla="*/ 71 h 238"/>
                <a:gd name="T72" fmla="*/ 88 w 221"/>
                <a:gd name="T73" fmla="*/ 84 h 238"/>
                <a:gd name="T74" fmla="*/ 102 w 221"/>
                <a:gd name="T75" fmla="*/ 91 h 238"/>
                <a:gd name="T76" fmla="*/ 121 w 221"/>
                <a:gd name="T77" fmla="*/ 91 h 238"/>
                <a:gd name="T78" fmla="*/ 136 w 221"/>
                <a:gd name="T79" fmla="*/ 81 h 238"/>
                <a:gd name="T80" fmla="*/ 146 w 221"/>
                <a:gd name="T81" fmla="*/ 68 h 238"/>
                <a:gd name="T82" fmla="*/ 146 w 221"/>
                <a:gd name="T83" fmla="*/ 52 h 238"/>
                <a:gd name="T84" fmla="*/ 139 w 221"/>
                <a:gd name="T85" fmla="*/ 37 h 238"/>
                <a:gd name="T86" fmla="*/ 123 w 221"/>
                <a:gd name="T87" fmla="*/ 2 h 238"/>
                <a:gd name="T88" fmla="*/ 150 w 221"/>
                <a:gd name="T89" fmla="*/ 14 h 238"/>
                <a:gd name="T90" fmla="*/ 167 w 221"/>
                <a:gd name="T91" fmla="*/ 35 h 238"/>
                <a:gd name="T92" fmla="*/ 173 w 221"/>
                <a:gd name="T93" fmla="*/ 64 h 238"/>
                <a:gd name="T94" fmla="*/ 162 w 221"/>
                <a:gd name="T95" fmla="*/ 90 h 238"/>
                <a:gd name="T96" fmla="*/ 140 w 221"/>
                <a:gd name="T97" fmla="*/ 109 h 238"/>
                <a:gd name="T98" fmla="*/ 111 w 221"/>
                <a:gd name="T99" fmla="*/ 115 h 238"/>
                <a:gd name="T100" fmla="*/ 81 w 221"/>
                <a:gd name="T101" fmla="*/ 109 h 238"/>
                <a:gd name="T102" fmla="*/ 59 w 221"/>
                <a:gd name="T103" fmla="*/ 90 h 238"/>
                <a:gd name="T104" fmla="*/ 48 w 221"/>
                <a:gd name="T105" fmla="*/ 64 h 238"/>
                <a:gd name="T106" fmla="*/ 54 w 221"/>
                <a:gd name="T107" fmla="*/ 35 h 238"/>
                <a:gd name="T108" fmla="*/ 70 w 221"/>
                <a:gd name="T109" fmla="*/ 14 h 238"/>
                <a:gd name="T110" fmla="*/ 98 w 221"/>
                <a:gd name="T111" fmla="*/ 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1" h="238">
                  <a:moveTo>
                    <a:pt x="171" y="169"/>
                  </a:moveTo>
                  <a:lnTo>
                    <a:pt x="165" y="165"/>
                  </a:lnTo>
                  <a:lnTo>
                    <a:pt x="158" y="160"/>
                  </a:lnTo>
                  <a:lnTo>
                    <a:pt x="151" y="156"/>
                  </a:lnTo>
                  <a:lnTo>
                    <a:pt x="144" y="153"/>
                  </a:lnTo>
                  <a:lnTo>
                    <a:pt x="136" y="150"/>
                  </a:lnTo>
                  <a:lnTo>
                    <a:pt x="128" y="148"/>
                  </a:lnTo>
                  <a:lnTo>
                    <a:pt x="120" y="146"/>
                  </a:lnTo>
                  <a:lnTo>
                    <a:pt x="111" y="146"/>
                  </a:lnTo>
                  <a:lnTo>
                    <a:pt x="101" y="146"/>
                  </a:lnTo>
                  <a:lnTo>
                    <a:pt x="93" y="148"/>
                  </a:lnTo>
                  <a:lnTo>
                    <a:pt x="85" y="150"/>
                  </a:lnTo>
                  <a:lnTo>
                    <a:pt x="77" y="153"/>
                  </a:lnTo>
                  <a:lnTo>
                    <a:pt x="69" y="156"/>
                  </a:lnTo>
                  <a:lnTo>
                    <a:pt x="63" y="160"/>
                  </a:lnTo>
                  <a:lnTo>
                    <a:pt x="55" y="165"/>
                  </a:lnTo>
                  <a:lnTo>
                    <a:pt x="50" y="169"/>
                  </a:lnTo>
                  <a:lnTo>
                    <a:pt x="46" y="175"/>
                  </a:lnTo>
                  <a:lnTo>
                    <a:pt x="42" y="179"/>
                  </a:lnTo>
                  <a:lnTo>
                    <a:pt x="38" y="184"/>
                  </a:lnTo>
                  <a:lnTo>
                    <a:pt x="34" y="190"/>
                  </a:lnTo>
                  <a:lnTo>
                    <a:pt x="31" y="196"/>
                  </a:lnTo>
                  <a:lnTo>
                    <a:pt x="28" y="202"/>
                  </a:lnTo>
                  <a:lnTo>
                    <a:pt x="27" y="209"/>
                  </a:lnTo>
                  <a:lnTo>
                    <a:pt x="25" y="215"/>
                  </a:lnTo>
                  <a:lnTo>
                    <a:pt x="34" y="215"/>
                  </a:lnTo>
                  <a:lnTo>
                    <a:pt x="43" y="215"/>
                  </a:lnTo>
                  <a:lnTo>
                    <a:pt x="52" y="215"/>
                  </a:lnTo>
                  <a:lnTo>
                    <a:pt x="63" y="215"/>
                  </a:lnTo>
                  <a:lnTo>
                    <a:pt x="74" y="215"/>
                  </a:lnTo>
                  <a:lnTo>
                    <a:pt x="85" y="215"/>
                  </a:lnTo>
                  <a:lnTo>
                    <a:pt x="97" y="215"/>
                  </a:lnTo>
                  <a:lnTo>
                    <a:pt x="111" y="215"/>
                  </a:lnTo>
                  <a:lnTo>
                    <a:pt x="124" y="215"/>
                  </a:lnTo>
                  <a:lnTo>
                    <a:pt x="136" y="215"/>
                  </a:lnTo>
                  <a:lnTo>
                    <a:pt x="148" y="215"/>
                  </a:lnTo>
                  <a:lnTo>
                    <a:pt x="159" y="215"/>
                  </a:lnTo>
                  <a:lnTo>
                    <a:pt x="169" y="215"/>
                  </a:lnTo>
                  <a:lnTo>
                    <a:pt x="178" y="215"/>
                  </a:lnTo>
                  <a:lnTo>
                    <a:pt x="188" y="215"/>
                  </a:lnTo>
                  <a:lnTo>
                    <a:pt x="196" y="215"/>
                  </a:lnTo>
                  <a:lnTo>
                    <a:pt x="194" y="209"/>
                  </a:lnTo>
                  <a:lnTo>
                    <a:pt x="192" y="202"/>
                  </a:lnTo>
                  <a:lnTo>
                    <a:pt x="189" y="196"/>
                  </a:lnTo>
                  <a:lnTo>
                    <a:pt x="188" y="190"/>
                  </a:lnTo>
                  <a:lnTo>
                    <a:pt x="184" y="184"/>
                  </a:lnTo>
                  <a:lnTo>
                    <a:pt x="179" y="179"/>
                  </a:lnTo>
                  <a:lnTo>
                    <a:pt x="175" y="175"/>
                  </a:lnTo>
                  <a:lnTo>
                    <a:pt x="171" y="169"/>
                  </a:lnTo>
                  <a:lnTo>
                    <a:pt x="171" y="169"/>
                  </a:lnTo>
                  <a:close/>
                  <a:moveTo>
                    <a:pt x="111" y="123"/>
                  </a:moveTo>
                  <a:lnTo>
                    <a:pt x="116" y="123"/>
                  </a:lnTo>
                  <a:lnTo>
                    <a:pt x="121" y="123"/>
                  </a:lnTo>
                  <a:lnTo>
                    <a:pt x="127" y="123"/>
                  </a:lnTo>
                  <a:lnTo>
                    <a:pt x="132" y="125"/>
                  </a:lnTo>
                  <a:lnTo>
                    <a:pt x="138" y="126"/>
                  </a:lnTo>
                  <a:lnTo>
                    <a:pt x="143" y="127"/>
                  </a:lnTo>
                  <a:lnTo>
                    <a:pt x="148" y="129"/>
                  </a:lnTo>
                  <a:lnTo>
                    <a:pt x="154" y="132"/>
                  </a:lnTo>
                  <a:lnTo>
                    <a:pt x="159" y="133"/>
                  </a:lnTo>
                  <a:lnTo>
                    <a:pt x="163" y="136"/>
                  </a:lnTo>
                  <a:lnTo>
                    <a:pt x="167" y="137"/>
                  </a:lnTo>
                  <a:lnTo>
                    <a:pt x="173" y="141"/>
                  </a:lnTo>
                  <a:lnTo>
                    <a:pt x="177" y="144"/>
                  </a:lnTo>
                  <a:lnTo>
                    <a:pt x="181" y="146"/>
                  </a:lnTo>
                  <a:lnTo>
                    <a:pt x="185" y="150"/>
                  </a:lnTo>
                  <a:lnTo>
                    <a:pt x="189" y="153"/>
                  </a:lnTo>
                  <a:lnTo>
                    <a:pt x="193" y="156"/>
                  </a:lnTo>
                  <a:lnTo>
                    <a:pt x="197" y="161"/>
                  </a:lnTo>
                  <a:lnTo>
                    <a:pt x="200" y="164"/>
                  </a:lnTo>
                  <a:lnTo>
                    <a:pt x="202" y="168"/>
                  </a:lnTo>
                  <a:lnTo>
                    <a:pt x="206" y="173"/>
                  </a:lnTo>
                  <a:lnTo>
                    <a:pt x="208" y="177"/>
                  </a:lnTo>
                  <a:lnTo>
                    <a:pt x="211" y="182"/>
                  </a:lnTo>
                  <a:lnTo>
                    <a:pt x="213" y="186"/>
                  </a:lnTo>
                  <a:lnTo>
                    <a:pt x="215" y="191"/>
                  </a:lnTo>
                  <a:lnTo>
                    <a:pt x="216" y="195"/>
                  </a:lnTo>
                  <a:lnTo>
                    <a:pt x="219" y="200"/>
                  </a:lnTo>
                  <a:lnTo>
                    <a:pt x="220" y="206"/>
                  </a:lnTo>
                  <a:lnTo>
                    <a:pt x="220" y="210"/>
                  </a:lnTo>
                  <a:lnTo>
                    <a:pt x="221" y="215"/>
                  </a:lnTo>
                  <a:lnTo>
                    <a:pt x="221" y="221"/>
                  </a:lnTo>
                  <a:lnTo>
                    <a:pt x="221" y="226"/>
                  </a:lnTo>
                  <a:lnTo>
                    <a:pt x="221" y="229"/>
                  </a:lnTo>
                  <a:lnTo>
                    <a:pt x="221" y="232"/>
                  </a:lnTo>
                  <a:lnTo>
                    <a:pt x="220" y="233"/>
                  </a:lnTo>
                  <a:lnTo>
                    <a:pt x="219" y="234"/>
                  </a:lnTo>
                  <a:lnTo>
                    <a:pt x="216" y="236"/>
                  </a:lnTo>
                  <a:lnTo>
                    <a:pt x="215" y="237"/>
                  </a:lnTo>
                  <a:lnTo>
                    <a:pt x="212" y="238"/>
                  </a:lnTo>
                  <a:lnTo>
                    <a:pt x="209" y="238"/>
                  </a:lnTo>
                  <a:lnTo>
                    <a:pt x="208" y="238"/>
                  </a:lnTo>
                  <a:lnTo>
                    <a:pt x="208" y="238"/>
                  </a:lnTo>
                  <a:lnTo>
                    <a:pt x="190" y="238"/>
                  </a:lnTo>
                  <a:lnTo>
                    <a:pt x="174" y="238"/>
                  </a:lnTo>
                  <a:lnTo>
                    <a:pt x="161" y="238"/>
                  </a:lnTo>
                  <a:lnTo>
                    <a:pt x="147" y="238"/>
                  </a:lnTo>
                  <a:lnTo>
                    <a:pt x="136" y="238"/>
                  </a:lnTo>
                  <a:lnTo>
                    <a:pt x="127" y="238"/>
                  </a:lnTo>
                  <a:lnTo>
                    <a:pt x="119" y="238"/>
                  </a:lnTo>
                  <a:lnTo>
                    <a:pt x="111" y="238"/>
                  </a:lnTo>
                  <a:lnTo>
                    <a:pt x="104" y="238"/>
                  </a:lnTo>
                  <a:lnTo>
                    <a:pt x="96" y="238"/>
                  </a:lnTo>
                  <a:lnTo>
                    <a:pt x="85" y="238"/>
                  </a:lnTo>
                  <a:lnTo>
                    <a:pt x="74" y="238"/>
                  </a:lnTo>
                  <a:lnTo>
                    <a:pt x="61" y="238"/>
                  </a:lnTo>
                  <a:lnTo>
                    <a:pt x="46" y="238"/>
                  </a:lnTo>
                  <a:lnTo>
                    <a:pt x="29" y="238"/>
                  </a:lnTo>
                  <a:lnTo>
                    <a:pt x="12" y="238"/>
                  </a:lnTo>
                  <a:lnTo>
                    <a:pt x="9" y="238"/>
                  </a:lnTo>
                  <a:lnTo>
                    <a:pt x="7" y="237"/>
                  </a:lnTo>
                  <a:lnTo>
                    <a:pt x="4" y="236"/>
                  </a:lnTo>
                  <a:lnTo>
                    <a:pt x="2" y="234"/>
                  </a:lnTo>
                  <a:lnTo>
                    <a:pt x="1" y="233"/>
                  </a:lnTo>
                  <a:lnTo>
                    <a:pt x="0" y="232"/>
                  </a:lnTo>
                  <a:lnTo>
                    <a:pt x="0" y="22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0" y="221"/>
                  </a:lnTo>
                  <a:lnTo>
                    <a:pt x="0" y="215"/>
                  </a:lnTo>
                  <a:lnTo>
                    <a:pt x="0" y="210"/>
                  </a:lnTo>
                  <a:lnTo>
                    <a:pt x="1" y="206"/>
                  </a:lnTo>
                  <a:lnTo>
                    <a:pt x="2" y="200"/>
                  </a:lnTo>
                  <a:lnTo>
                    <a:pt x="4" y="195"/>
                  </a:lnTo>
                  <a:lnTo>
                    <a:pt x="7" y="191"/>
                  </a:lnTo>
                  <a:lnTo>
                    <a:pt x="8" y="186"/>
                  </a:lnTo>
                  <a:lnTo>
                    <a:pt x="11" y="182"/>
                  </a:lnTo>
                  <a:lnTo>
                    <a:pt x="12" y="177"/>
                  </a:lnTo>
                  <a:lnTo>
                    <a:pt x="15" y="173"/>
                  </a:lnTo>
                  <a:lnTo>
                    <a:pt x="19" y="168"/>
                  </a:lnTo>
                  <a:lnTo>
                    <a:pt x="21" y="164"/>
                  </a:lnTo>
                  <a:lnTo>
                    <a:pt x="24" y="161"/>
                  </a:lnTo>
                  <a:lnTo>
                    <a:pt x="28" y="156"/>
                  </a:lnTo>
                  <a:lnTo>
                    <a:pt x="32" y="153"/>
                  </a:lnTo>
                  <a:lnTo>
                    <a:pt x="35" y="150"/>
                  </a:lnTo>
                  <a:lnTo>
                    <a:pt x="39" y="146"/>
                  </a:lnTo>
                  <a:lnTo>
                    <a:pt x="44" y="144"/>
                  </a:lnTo>
                  <a:lnTo>
                    <a:pt x="48" y="141"/>
                  </a:lnTo>
                  <a:lnTo>
                    <a:pt x="52" y="137"/>
                  </a:lnTo>
                  <a:lnTo>
                    <a:pt x="58" y="136"/>
                  </a:lnTo>
                  <a:lnTo>
                    <a:pt x="62" y="133"/>
                  </a:lnTo>
                  <a:lnTo>
                    <a:pt x="67" y="132"/>
                  </a:lnTo>
                  <a:lnTo>
                    <a:pt x="73" y="129"/>
                  </a:lnTo>
                  <a:lnTo>
                    <a:pt x="77" y="127"/>
                  </a:lnTo>
                  <a:lnTo>
                    <a:pt x="82" y="126"/>
                  </a:lnTo>
                  <a:lnTo>
                    <a:pt x="88" y="125"/>
                  </a:lnTo>
                  <a:lnTo>
                    <a:pt x="93" y="123"/>
                  </a:lnTo>
                  <a:lnTo>
                    <a:pt x="100" y="123"/>
                  </a:lnTo>
                  <a:lnTo>
                    <a:pt x="105" y="123"/>
                  </a:lnTo>
                  <a:lnTo>
                    <a:pt x="111" y="123"/>
                  </a:lnTo>
                  <a:lnTo>
                    <a:pt x="111" y="123"/>
                  </a:lnTo>
                  <a:close/>
                  <a:moveTo>
                    <a:pt x="136" y="34"/>
                  </a:moveTo>
                  <a:lnTo>
                    <a:pt x="134" y="31"/>
                  </a:lnTo>
                  <a:lnTo>
                    <a:pt x="131" y="30"/>
                  </a:lnTo>
                  <a:lnTo>
                    <a:pt x="128" y="29"/>
                  </a:lnTo>
                  <a:lnTo>
                    <a:pt x="124" y="27"/>
                  </a:lnTo>
                  <a:lnTo>
                    <a:pt x="121" y="26"/>
                  </a:lnTo>
                  <a:lnTo>
                    <a:pt x="119" y="25"/>
                  </a:lnTo>
                  <a:lnTo>
                    <a:pt x="113" y="25"/>
                  </a:lnTo>
                  <a:lnTo>
                    <a:pt x="111" y="25"/>
                  </a:lnTo>
                  <a:lnTo>
                    <a:pt x="106" y="25"/>
                  </a:lnTo>
                  <a:lnTo>
                    <a:pt x="102" y="25"/>
                  </a:lnTo>
                  <a:lnTo>
                    <a:pt x="100" y="26"/>
                  </a:lnTo>
                  <a:lnTo>
                    <a:pt x="97" y="27"/>
                  </a:lnTo>
                  <a:lnTo>
                    <a:pt x="93" y="29"/>
                  </a:lnTo>
                  <a:lnTo>
                    <a:pt x="90" y="30"/>
                  </a:lnTo>
                  <a:lnTo>
                    <a:pt x="88" y="31"/>
                  </a:lnTo>
                  <a:lnTo>
                    <a:pt x="85" y="34"/>
                  </a:lnTo>
                  <a:lnTo>
                    <a:pt x="82" y="37"/>
                  </a:lnTo>
                  <a:lnTo>
                    <a:pt x="79" y="40"/>
                  </a:lnTo>
                  <a:lnTo>
                    <a:pt x="78" y="42"/>
                  </a:lnTo>
                  <a:lnTo>
                    <a:pt x="77" y="45"/>
                  </a:lnTo>
                  <a:lnTo>
                    <a:pt x="75" y="48"/>
                  </a:lnTo>
                  <a:lnTo>
                    <a:pt x="75" y="52"/>
                  </a:lnTo>
                  <a:lnTo>
                    <a:pt x="74" y="54"/>
                  </a:lnTo>
                  <a:lnTo>
                    <a:pt x="74" y="58"/>
                  </a:lnTo>
                  <a:lnTo>
                    <a:pt x="74" y="61"/>
                  </a:lnTo>
                  <a:lnTo>
                    <a:pt x="75" y="65"/>
                  </a:lnTo>
                  <a:lnTo>
                    <a:pt x="75" y="68"/>
                  </a:lnTo>
                  <a:lnTo>
                    <a:pt x="77" y="71"/>
                  </a:lnTo>
                  <a:lnTo>
                    <a:pt x="78" y="75"/>
                  </a:lnTo>
                  <a:lnTo>
                    <a:pt x="79" y="77"/>
                  </a:lnTo>
                  <a:lnTo>
                    <a:pt x="82" y="80"/>
                  </a:lnTo>
                  <a:lnTo>
                    <a:pt x="85" y="81"/>
                  </a:lnTo>
                  <a:lnTo>
                    <a:pt x="88" y="84"/>
                  </a:lnTo>
                  <a:lnTo>
                    <a:pt x="90" y="87"/>
                  </a:lnTo>
                  <a:lnTo>
                    <a:pt x="93" y="88"/>
                  </a:lnTo>
                  <a:lnTo>
                    <a:pt x="97" y="90"/>
                  </a:lnTo>
                  <a:lnTo>
                    <a:pt x="100" y="91"/>
                  </a:lnTo>
                  <a:lnTo>
                    <a:pt x="102" y="91"/>
                  </a:lnTo>
                  <a:lnTo>
                    <a:pt x="106" y="92"/>
                  </a:lnTo>
                  <a:lnTo>
                    <a:pt x="111" y="92"/>
                  </a:lnTo>
                  <a:lnTo>
                    <a:pt x="113" y="92"/>
                  </a:lnTo>
                  <a:lnTo>
                    <a:pt x="119" y="91"/>
                  </a:lnTo>
                  <a:lnTo>
                    <a:pt x="121" y="91"/>
                  </a:lnTo>
                  <a:lnTo>
                    <a:pt x="124" y="90"/>
                  </a:lnTo>
                  <a:lnTo>
                    <a:pt x="128" y="88"/>
                  </a:lnTo>
                  <a:lnTo>
                    <a:pt x="131" y="87"/>
                  </a:lnTo>
                  <a:lnTo>
                    <a:pt x="134" y="84"/>
                  </a:lnTo>
                  <a:lnTo>
                    <a:pt x="136" y="81"/>
                  </a:lnTo>
                  <a:lnTo>
                    <a:pt x="139" y="80"/>
                  </a:lnTo>
                  <a:lnTo>
                    <a:pt x="140" y="77"/>
                  </a:lnTo>
                  <a:lnTo>
                    <a:pt x="143" y="75"/>
                  </a:lnTo>
                  <a:lnTo>
                    <a:pt x="144" y="71"/>
                  </a:lnTo>
                  <a:lnTo>
                    <a:pt x="146" y="68"/>
                  </a:lnTo>
                  <a:lnTo>
                    <a:pt x="146" y="65"/>
                  </a:lnTo>
                  <a:lnTo>
                    <a:pt x="147" y="61"/>
                  </a:lnTo>
                  <a:lnTo>
                    <a:pt x="147" y="58"/>
                  </a:lnTo>
                  <a:lnTo>
                    <a:pt x="147" y="54"/>
                  </a:lnTo>
                  <a:lnTo>
                    <a:pt x="146" y="52"/>
                  </a:lnTo>
                  <a:lnTo>
                    <a:pt x="146" y="48"/>
                  </a:lnTo>
                  <a:lnTo>
                    <a:pt x="144" y="45"/>
                  </a:lnTo>
                  <a:lnTo>
                    <a:pt x="143" y="42"/>
                  </a:lnTo>
                  <a:lnTo>
                    <a:pt x="140" y="40"/>
                  </a:lnTo>
                  <a:lnTo>
                    <a:pt x="139" y="37"/>
                  </a:lnTo>
                  <a:lnTo>
                    <a:pt x="136" y="34"/>
                  </a:lnTo>
                  <a:lnTo>
                    <a:pt x="136" y="34"/>
                  </a:lnTo>
                  <a:close/>
                  <a:moveTo>
                    <a:pt x="111" y="0"/>
                  </a:moveTo>
                  <a:lnTo>
                    <a:pt x="117" y="0"/>
                  </a:lnTo>
                  <a:lnTo>
                    <a:pt x="123" y="2"/>
                  </a:lnTo>
                  <a:lnTo>
                    <a:pt x="129" y="3"/>
                  </a:lnTo>
                  <a:lnTo>
                    <a:pt x="135" y="4"/>
                  </a:lnTo>
                  <a:lnTo>
                    <a:pt x="140" y="7"/>
                  </a:lnTo>
                  <a:lnTo>
                    <a:pt x="144" y="11"/>
                  </a:lnTo>
                  <a:lnTo>
                    <a:pt x="150" y="14"/>
                  </a:lnTo>
                  <a:lnTo>
                    <a:pt x="154" y="17"/>
                  </a:lnTo>
                  <a:lnTo>
                    <a:pt x="158" y="22"/>
                  </a:lnTo>
                  <a:lnTo>
                    <a:pt x="162" y="26"/>
                  </a:lnTo>
                  <a:lnTo>
                    <a:pt x="165" y="30"/>
                  </a:lnTo>
                  <a:lnTo>
                    <a:pt x="167" y="35"/>
                  </a:lnTo>
                  <a:lnTo>
                    <a:pt x="170" y="41"/>
                  </a:lnTo>
                  <a:lnTo>
                    <a:pt x="171" y="46"/>
                  </a:lnTo>
                  <a:lnTo>
                    <a:pt x="173" y="52"/>
                  </a:lnTo>
                  <a:lnTo>
                    <a:pt x="173" y="58"/>
                  </a:lnTo>
                  <a:lnTo>
                    <a:pt x="173" y="64"/>
                  </a:lnTo>
                  <a:lnTo>
                    <a:pt x="171" y="69"/>
                  </a:lnTo>
                  <a:lnTo>
                    <a:pt x="170" y="75"/>
                  </a:lnTo>
                  <a:lnTo>
                    <a:pt x="167" y="80"/>
                  </a:lnTo>
                  <a:lnTo>
                    <a:pt x="165" y="86"/>
                  </a:lnTo>
                  <a:lnTo>
                    <a:pt x="162" y="90"/>
                  </a:lnTo>
                  <a:lnTo>
                    <a:pt x="158" y="95"/>
                  </a:lnTo>
                  <a:lnTo>
                    <a:pt x="154" y="99"/>
                  </a:lnTo>
                  <a:lnTo>
                    <a:pt x="150" y="102"/>
                  </a:lnTo>
                  <a:lnTo>
                    <a:pt x="144" y="106"/>
                  </a:lnTo>
                  <a:lnTo>
                    <a:pt x="140" y="109"/>
                  </a:lnTo>
                  <a:lnTo>
                    <a:pt x="135" y="111"/>
                  </a:lnTo>
                  <a:lnTo>
                    <a:pt x="129" y="113"/>
                  </a:lnTo>
                  <a:lnTo>
                    <a:pt x="123" y="114"/>
                  </a:lnTo>
                  <a:lnTo>
                    <a:pt x="117" y="115"/>
                  </a:lnTo>
                  <a:lnTo>
                    <a:pt x="111" y="115"/>
                  </a:lnTo>
                  <a:lnTo>
                    <a:pt x="104" y="115"/>
                  </a:lnTo>
                  <a:lnTo>
                    <a:pt x="98" y="114"/>
                  </a:lnTo>
                  <a:lnTo>
                    <a:pt x="92" y="113"/>
                  </a:lnTo>
                  <a:lnTo>
                    <a:pt x="86" y="111"/>
                  </a:lnTo>
                  <a:lnTo>
                    <a:pt x="81" y="109"/>
                  </a:lnTo>
                  <a:lnTo>
                    <a:pt x="75" y="106"/>
                  </a:lnTo>
                  <a:lnTo>
                    <a:pt x="70" y="102"/>
                  </a:lnTo>
                  <a:lnTo>
                    <a:pt x="66" y="99"/>
                  </a:lnTo>
                  <a:lnTo>
                    <a:pt x="63" y="95"/>
                  </a:lnTo>
                  <a:lnTo>
                    <a:pt x="59" y="90"/>
                  </a:lnTo>
                  <a:lnTo>
                    <a:pt x="57" y="86"/>
                  </a:lnTo>
                  <a:lnTo>
                    <a:pt x="54" y="80"/>
                  </a:lnTo>
                  <a:lnTo>
                    <a:pt x="51" y="75"/>
                  </a:lnTo>
                  <a:lnTo>
                    <a:pt x="50" y="69"/>
                  </a:lnTo>
                  <a:lnTo>
                    <a:pt x="48" y="64"/>
                  </a:lnTo>
                  <a:lnTo>
                    <a:pt x="48" y="58"/>
                  </a:lnTo>
                  <a:lnTo>
                    <a:pt x="48" y="52"/>
                  </a:lnTo>
                  <a:lnTo>
                    <a:pt x="50" y="46"/>
                  </a:lnTo>
                  <a:lnTo>
                    <a:pt x="51" y="41"/>
                  </a:lnTo>
                  <a:lnTo>
                    <a:pt x="54" y="35"/>
                  </a:lnTo>
                  <a:lnTo>
                    <a:pt x="57" y="30"/>
                  </a:lnTo>
                  <a:lnTo>
                    <a:pt x="59" y="26"/>
                  </a:lnTo>
                  <a:lnTo>
                    <a:pt x="63" y="22"/>
                  </a:lnTo>
                  <a:lnTo>
                    <a:pt x="66" y="17"/>
                  </a:lnTo>
                  <a:lnTo>
                    <a:pt x="70" y="14"/>
                  </a:lnTo>
                  <a:lnTo>
                    <a:pt x="75" y="11"/>
                  </a:lnTo>
                  <a:lnTo>
                    <a:pt x="81" y="7"/>
                  </a:lnTo>
                  <a:lnTo>
                    <a:pt x="86" y="4"/>
                  </a:lnTo>
                  <a:lnTo>
                    <a:pt x="92" y="3"/>
                  </a:lnTo>
                  <a:lnTo>
                    <a:pt x="98" y="2"/>
                  </a:lnTo>
                  <a:lnTo>
                    <a:pt x="104" y="0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13"/>
            <p:cNvSpPr>
              <a:spLocks noEditPoints="1"/>
            </p:cNvSpPr>
            <p:nvPr/>
          </p:nvSpPr>
          <p:spPr bwMode="auto">
            <a:xfrm>
              <a:off x="5511800" y="2555875"/>
              <a:ext cx="354013" cy="377825"/>
            </a:xfrm>
            <a:custGeom>
              <a:avLst/>
              <a:gdLst>
                <a:gd name="T0" fmla="*/ 146 w 223"/>
                <a:gd name="T1" fmla="*/ 153 h 238"/>
                <a:gd name="T2" fmla="*/ 103 w 223"/>
                <a:gd name="T3" fmla="*/ 146 h 238"/>
                <a:gd name="T4" fmla="*/ 65 w 223"/>
                <a:gd name="T5" fmla="*/ 160 h 238"/>
                <a:gd name="T6" fmla="*/ 40 w 223"/>
                <a:gd name="T7" fmla="*/ 184 h 238"/>
                <a:gd name="T8" fmla="*/ 27 w 223"/>
                <a:gd name="T9" fmla="*/ 215 h 238"/>
                <a:gd name="T10" fmla="*/ 75 w 223"/>
                <a:gd name="T11" fmla="*/ 215 h 238"/>
                <a:gd name="T12" fmla="*/ 138 w 223"/>
                <a:gd name="T13" fmla="*/ 215 h 238"/>
                <a:gd name="T14" fmla="*/ 190 w 223"/>
                <a:gd name="T15" fmla="*/ 215 h 238"/>
                <a:gd name="T16" fmla="*/ 188 w 223"/>
                <a:gd name="T17" fmla="*/ 190 h 238"/>
                <a:gd name="T18" fmla="*/ 173 w 223"/>
                <a:gd name="T19" fmla="*/ 169 h 238"/>
                <a:gd name="T20" fmla="*/ 136 w 223"/>
                <a:gd name="T21" fmla="*/ 125 h 238"/>
                <a:gd name="T22" fmla="*/ 161 w 223"/>
                <a:gd name="T23" fmla="*/ 133 h 238"/>
                <a:gd name="T24" fmla="*/ 183 w 223"/>
                <a:gd name="T25" fmla="*/ 146 h 238"/>
                <a:gd name="T26" fmla="*/ 202 w 223"/>
                <a:gd name="T27" fmla="*/ 164 h 238"/>
                <a:gd name="T28" fmla="*/ 214 w 223"/>
                <a:gd name="T29" fmla="*/ 186 h 238"/>
                <a:gd name="T30" fmla="*/ 222 w 223"/>
                <a:gd name="T31" fmla="*/ 210 h 238"/>
                <a:gd name="T32" fmla="*/ 222 w 223"/>
                <a:gd name="T33" fmla="*/ 232 h 238"/>
                <a:gd name="T34" fmla="*/ 213 w 223"/>
                <a:gd name="T35" fmla="*/ 238 h 238"/>
                <a:gd name="T36" fmla="*/ 176 w 223"/>
                <a:gd name="T37" fmla="*/ 238 h 238"/>
                <a:gd name="T38" fmla="*/ 119 w 223"/>
                <a:gd name="T39" fmla="*/ 238 h 238"/>
                <a:gd name="T40" fmla="*/ 76 w 223"/>
                <a:gd name="T41" fmla="*/ 238 h 238"/>
                <a:gd name="T42" fmla="*/ 11 w 223"/>
                <a:gd name="T43" fmla="*/ 238 h 238"/>
                <a:gd name="T44" fmla="*/ 2 w 223"/>
                <a:gd name="T45" fmla="*/ 232 h 238"/>
                <a:gd name="T46" fmla="*/ 2 w 223"/>
                <a:gd name="T47" fmla="*/ 215 h 238"/>
                <a:gd name="T48" fmla="*/ 9 w 223"/>
                <a:gd name="T49" fmla="*/ 191 h 238"/>
                <a:gd name="T50" fmla="*/ 21 w 223"/>
                <a:gd name="T51" fmla="*/ 168 h 238"/>
                <a:gd name="T52" fmla="*/ 38 w 223"/>
                <a:gd name="T53" fmla="*/ 150 h 238"/>
                <a:gd name="T54" fmla="*/ 60 w 223"/>
                <a:gd name="T55" fmla="*/ 136 h 238"/>
                <a:gd name="T56" fmla="*/ 84 w 223"/>
                <a:gd name="T57" fmla="*/ 126 h 238"/>
                <a:gd name="T58" fmla="*/ 113 w 223"/>
                <a:gd name="T59" fmla="*/ 123 h 238"/>
                <a:gd name="T60" fmla="*/ 130 w 223"/>
                <a:gd name="T61" fmla="*/ 29 h 238"/>
                <a:gd name="T62" fmla="*/ 113 w 223"/>
                <a:gd name="T63" fmla="*/ 25 h 238"/>
                <a:gd name="T64" fmla="*/ 95 w 223"/>
                <a:gd name="T65" fmla="*/ 29 h 238"/>
                <a:gd name="T66" fmla="*/ 83 w 223"/>
                <a:gd name="T67" fmla="*/ 40 h 238"/>
                <a:gd name="T68" fmla="*/ 76 w 223"/>
                <a:gd name="T69" fmla="*/ 54 h 238"/>
                <a:gd name="T70" fmla="*/ 79 w 223"/>
                <a:gd name="T71" fmla="*/ 71 h 238"/>
                <a:gd name="T72" fmla="*/ 90 w 223"/>
                <a:gd name="T73" fmla="*/ 84 h 238"/>
                <a:gd name="T74" fmla="*/ 104 w 223"/>
                <a:gd name="T75" fmla="*/ 91 h 238"/>
                <a:gd name="T76" fmla="*/ 123 w 223"/>
                <a:gd name="T77" fmla="*/ 91 h 238"/>
                <a:gd name="T78" fmla="*/ 138 w 223"/>
                <a:gd name="T79" fmla="*/ 81 h 238"/>
                <a:gd name="T80" fmla="*/ 148 w 223"/>
                <a:gd name="T81" fmla="*/ 68 h 238"/>
                <a:gd name="T82" fmla="*/ 148 w 223"/>
                <a:gd name="T83" fmla="*/ 52 h 238"/>
                <a:gd name="T84" fmla="*/ 141 w 223"/>
                <a:gd name="T85" fmla="*/ 37 h 238"/>
                <a:gd name="T86" fmla="*/ 125 w 223"/>
                <a:gd name="T87" fmla="*/ 2 h 238"/>
                <a:gd name="T88" fmla="*/ 152 w 223"/>
                <a:gd name="T89" fmla="*/ 14 h 238"/>
                <a:gd name="T90" fmla="*/ 169 w 223"/>
                <a:gd name="T91" fmla="*/ 35 h 238"/>
                <a:gd name="T92" fmla="*/ 173 w 223"/>
                <a:gd name="T93" fmla="*/ 64 h 238"/>
                <a:gd name="T94" fmla="*/ 164 w 223"/>
                <a:gd name="T95" fmla="*/ 90 h 238"/>
                <a:gd name="T96" fmla="*/ 142 w 223"/>
                <a:gd name="T97" fmla="*/ 109 h 238"/>
                <a:gd name="T98" fmla="*/ 113 w 223"/>
                <a:gd name="T99" fmla="*/ 115 h 238"/>
                <a:gd name="T100" fmla="*/ 83 w 223"/>
                <a:gd name="T101" fmla="*/ 109 h 238"/>
                <a:gd name="T102" fmla="*/ 61 w 223"/>
                <a:gd name="T103" fmla="*/ 90 h 238"/>
                <a:gd name="T104" fmla="*/ 52 w 223"/>
                <a:gd name="T105" fmla="*/ 64 h 238"/>
                <a:gd name="T106" fmla="*/ 56 w 223"/>
                <a:gd name="T107" fmla="*/ 35 h 238"/>
                <a:gd name="T108" fmla="*/ 73 w 223"/>
                <a:gd name="T109" fmla="*/ 14 h 238"/>
                <a:gd name="T110" fmla="*/ 100 w 223"/>
                <a:gd name="T111" fmla="*/ 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3" h="238">
                  <a:moveTo>
                    <a:pt x="173" y="169"/>
                  </a:moveTo>
                  <a:lnTo>
                    <a:pt x="167" y="165"/>
                  </a:lnTo>
                  <a:lnTo>
                    <a:pt x="160" y="160"/>
                  </a:lnTo>
                  <a:lnTo>
                    <a:pt x="153" y="156"/>
                  </a:lnTo>
                  <a:lnTo>
                    <a:pt x="146" y="153"/>
                  </a:lnTo>
                  <a:lnTo>
                    <a:pt x="138" y="150"/>
                  </a:lnTo>
                  <a:lnTo>
                    <a:pt x="130" y="148"/>
                  </a:lnTo>
                  <a:lnTo>
                    <a:pt x="121" y="146"/>
                  </a:lnTo>
                  <a:lnTo>
                    <a:pt x="113" y="146"/>
                  </a:lnTo>
                  <a:lnTo>
                    <a:pt x="103" y="146"/>
                  </a:lnTo>
                  <a:lnTo>
                    <a:pt x="95" y="148"/>
                  </a:lnTo>
                  <a:lnTo>
                    <a:pt x="87" y="150"/>
                  </a:lnTo>
                  <a:lnTo>
                    <a:pt x="79" y="153"/>
                  </a:lnTo>
                  <a:lnTo>
                    <a:pt x="72" y="156"/>
                  </a:lnTo>
                  <a:lnTo>
                    <a:pt x="65" y="160"/>
                  </a:lnTo>
                  <a:lnTo>
                    <a:pt x="57" y="165"/>
                  </a:lnTo>
                  <a:lnTo>
                    <a:pt x="52" y="169"/>
                  </a:lnTo>
                  <a:lnTo>
                    <a:pt x="46" y="175"/>
                  </a:lnTo>
                  <a:lnTo>
                    <a:pt x="44" y="179"/>
                  </a:lnTo>
                  <a:lnTo>
                    <a:pt x="40" y="184"/>
                  </a:lnTo>
                  <a:lnTo>
                    <a:pt x="36" y="190"/>
                  </a:lnTo>
                  <a:lnTo>
                    <a:pt x="33" y="196"/>
                  </a:lnTo>
                  <a:lnTo>
                    <a:pt x="31" y="202"/>
                  </a:lnTo>
                  <a:lnTo>
                    <a:pt x="29" y="209"/>
                  </a:lnTo>
                  <a:lnTo>
                    <a:pt x="27" y="215"/>
                  </a:lnTo>
                  <a:lnTo>
                    <a:pt x="36" y="215"/>
                  </a:lnTo>
                  <a:lnTo>
                    <a:pt x="45" y="215"/>
                  </a:lnTo>
                  <a:lnTo>
                    <a:pt x="54" y="215"/>
                  </a:lnTo>
                  <a:lnTo>
                    <a:pt x="64" y="215"/>
                  </a:lnTo>
                  <a:lnTo>
                    <a:pt x="75" y="215"/>
                  </a:lnTo>
                  <a:lnTo>
                    <a:pt x="87" y="215"/>
                  </a:lnTo>
                  <a:lnTo>
                    <a:pt x="99" y="215"/>
                  </a:lnTo>
                  <a:lnTo>
                    <a:pt x="113" y="215"/>
                  </a:lnTo>
                  <a:lnTo>
                    <a:pt x="126" y="215"/>
                  </a:lnTo>
                  <a:lnTo>
                    <a:pt x="138" y="215"/>
                  </a:lnTo>
                  <a:lnTo>
                    <a:pt x="150" y="215"/>
                  </a:lnTo>
                  <a:lnTo>
                    <a:pt x="161" y="215"/>
                  </a:lnTo>
                  <a:lnTo>
                    <a:pt x="171" y="215"/>
                  </a:lnTo>
                  <a:lnTo>
                    <a:pt x="180" y="215"/>
                  </a:lnTo>
                  <a:lnTo>
                    <a:pt x="190" y="215"/>
                  </a:lnTo>
                  <a:lnTo>
                    <a:pt x="196" y="215"/>
                  </a:lnTo>
                  <a:lnTo>
                    <a:pt x="196" y="209"/>
                  </a:lnTo>
                  <a:lnTo>
                    <a:pt x="194" y="202"/>
                  </a:lnTo>
                  <a:lnTo>
                    <a:pt x="191" y="196"/>
                  </a:lnTo>
                  <a:lnTo>
                    <a:pt x="188" y="190"/>
                  </a:lnTo>
                  <a:lnTo>
                    <a:pt x="186" y="184"/>
                  </a:lnTo>
                  <a:lnTo>
                    <a:pt x="181" y="179"/>
                  </a:lnTo>
                  <a:lnTo>
                    <a:pt x="177" y="175"/>
                  </a:lnTo>
                  <a:lnTo>
                    <a:pt x="173" y="169"/>
                  </a:lnTo>
                  <a:lnTo>
                    <a:pt x="173" y="169"/>
                  </a:lnTo>
                  <a:close/>
                  <a:moveTo>
                    <a:pt x="113" y="123"/>
                  </a:moveTo>
                  <a:lnTo>
                    <a:pt x="118" y="123"/>
                  </a:lnTo>
                  <a:lnTo>
                    <a:pt x="123" y="123"/>
                  </a:lnTo>
                  <a:lnTo>
                    <a:pt x="129" y="123"/>
                  </a:lnTo>
                  <a:lnTo>
                    <a:pt x="136" y="125"/>
                  </a:lnTo>
                  <a:lnTo>
                    <a:pt x="140" y="126"/>
                  </a:lnTo>
                  <a:lnTo>
                    <a:pt x="146" y="127"/>
                  </a:lnTo>
                  <a:lnTo>
                    <a:pt x="150" y="129"/>
                  </a:lnTo>
                  <a:lnTo>
                    <a:pt x="156" y="132"/>
                  </a:lnTo>
                  <a:lnTo>
                    <a:pt x="161" y="133"/>
                  </a:lnTo>
                  <a:lnTo>
                    <a:pt x="165" y="136"/>
                  </a:lnTo>
                  <a:lnTo>
                    <a:pt x="171" y="137"/>
                  </a:lnTo>
                  <a:lnTo>
                    <a:pt x="175" y="141"/>
                  </a:lnTo>
                  <a:lnTo>
                    <a:pt x="179" y="144"/>
                  </a:lnTo>
                  <a:lnTo>
                    <a:pt x="183" y="146"/>
                  </a:lnTo>
                  <a:lnTo>
                    <a:pt x="187" y="150"/>
                  </a:lnTo>
                  <a:lnTo>
                    <a:pt x="191" y="153"/>
                  </a:lnTo>
                  <a:lnTo>
                    <a:pt x="195" y="156"/>
                  </a:lnTo>
                  <a:lnTo>
                    <a:pt x="198" y="161"/>
                  </a:lnTo>
                  <a:lnTo>
                    <a:pt x="202" y="164"/>
                  </a:lnTo>
                  <a:lnTo>
                    <a:pt x="204" y="168"/>
                  </a:lnTo>
                  <a:lnTo>
                    <a:pt x="207" y="173"/>
                  </a:lnTo>
                  <a:lnTo>
                    <a:pt x="210" y="177"/>
                  </a:lnTo>
                  <a:lnTo>
                    <a:pt x="213" y="182"/>
                  </a:lnTo>
                  <a:lnTo>
                    <a:pt x="214" y="186"/>
                  </a:lnTo>
                  <a:lnTo>
                    <a:pt x="217" y="191"/>
                  </a:lnTo>
                  <a:lnTo>
                    <a:pt x="218" y="195"/>
                  </a:lnTo>
                  <a:lnTo>
                    <a:pt x="221" y="200"/>
                  </a:lnTo>
                  <a:lnTo>
                    <a:pt x="222" y="206"/>
                  </a:lnTo>
                  <a:lnTo>
                    <a:pt x="222" y="210"/>
                  </a:lnTo>
                  <a:lnTo>
                    <a:pt x="223" y="215"/>
                  </a:lnTo>
                  <a:lnTo>
                    <a:pt x="223" y="221"/>
                  </a:lnTo>
                  <a:lnTo>
                    <a:pt x="223" y="226"/>
                  </a:lnTo>
                  <a:lnTo>
                    <a:pt x="223" y="229"/>
                  </a:lnTo>
                  <a:lnTo>
                    <a:pt x="222" y="232"/>
                  </a:lnTo>
                  <a:lnTo>
                    <a:pt x="222" y="233"/>
                  </a:lnTo>
                  <a:lnTo>
                    <a:pt x="221" y="234"/>
                  </a:lnTo>
                  <a:lnTo>
                    <a:pt x="218" y="236"/>
                  </a:lnTo>
                  <a:lnTo>
                    <a:pt x="215" y="237"/>
                  </a:lnTo>
                  <a:lnTo>
                    <a:pt x="213" y="238"/>
                  </a:lnTo>
                  <a:lnTo>
                    <a:pt x="211" y="238"/>
                  </a:lnTo>
                  <a:lnTo>
                    <a:pt x="210" y="238"/>
                  </a:lnTo>
                  <a:lnTo>
                    <a:pt x="210" y="238"/>
                  </a:lnTo>
                  <a:lnTo>
                    <a:pt x="192" y="238"/>
                  </a:lnTo>
                  <a:lnTo>
                    <a:pt x="176" y="238"/>
                  </a:lnTo>
                  <a:lnTo>
                    <a:pt x="163" y="238"/>
                  </a:lnTo>
                  <a:lnTo>
                    <a:pt x="149" y="238"/>
                  </a:lnTo>
                  <a:lnTo>
                    <a:pt x="138" y="238"/>
                  </a:lnTo>
                  <a:lnTo>
                    <a:pt x="127" y="238"/>
                  </a:lnTo>
                  <a:lnTo>
                    <a:pt x="119" y="238"/>
                  </a:lnTo>
                  <a:lnTo>
                    <a:pt x="113" y="238"/>
                  </a:lnTo>
                  <a:lnTo>
                    <a:pt x="106" y="238"/>
                  </a:lnTo>
                  <a:lnTo>
                    <a:pt x="96" y="238"/>
                  </a:lnTo>
                  <a:lnTo>
                    <a:pt x="87" y="238"/>
                  </a:lnTo>
                  <a:lnTo>
                    <a:pt x="76" y="238"/>
                  </a:lnTo>
                  <a:lnTo>
                    <a:pt x="63" y="238"/>
                  </a:lnTo>
                  <a:lnTo>
                    <a:pt x="48" y="238"/>
                  </a:lnTo>
                  <a:lnTo>
                    <a:pt x="31" y="238"/>
                  </a:lnTo>
                  <a:lnTo>
                    <a:pt x="14" y="238"/>
                  </a:lnTo>
                  <a:lnTo>
                    <a:pt x="11" y="238"/>
                  </a:lnTo>
                  <a:lnTo>
                    <a:pt x="9" y="237"/>
                  </a:lnTo>
                  <a:lnTo>
                    <a:pt x="7" y="236"/>
                  </a:lnTo>
                  <a:lnTo>
                    <a:pt x="6" y="234"/>
                  </a:lnTo>
                  <a:lnTo>
                    <a:pt x="3" y="233"/>
                  </a:lnTo>
                  <a:lnTo>
                    <a:pt x="2" y="232"/>
                  </a:lnTo>
                  <a:lnTo>
                    <a:pt x="2" y="229"/>
                  </a:lnTo>
                  <a:lnTo>
                    <a:pt x="2" y="226"/>
                  </a:lnTo>
                  <a:lnTo>
                    <a:pt x="0" y="226"/>
                  </a:lnTo>
                  <a:lnTo>
                    <a:pt x="2" y="221"/>
                  </a:lnTo>
                  <a:lnTo>
                    <a:pt x="2" y="215"/>
                  </a:lnTo>
                  <a:lnTo>
                    <a:pt x="2" y="210"/>
                  </a:lnTo>
                  <a:lnTo>
                    <a:pt x="3" y="206"/>
                  </a:lnTo>
                  <a:lnTo>
                    <a:pt x="6" y="200"/>
                  </a:lnTo>
                  <a:lnTo>
                    <a:pt x="7" y="195"/>
                  </a:lnTo>
                  <a:lnTo>
                    <a:pt x="9" y="191"/>
                  </a:lnTo>
                  <a:lnTo>
                    <a:pt x="10" y="186"/>
                  </a:lnTo>
                  <a:lnTo>
                    <a:pt x="13" y="182"/>
                  </a:lnTo>
                  <a:lnTo>
                    <a:pt x="15" y="177"/>
                  </a:lnTo>
                  <a:lnTo>
                    <a:pt x="18" y="173"/>
                  </a:lnTo>
                  <a:lnTo>
                    <a:pt x="21" y="168"/>
                  </a:lnTo>
                  <a:lnTo>
                    <a:pt x="23" y="164"/>
                  </a:lnTo>
                  <a:lnTo>
                    <a:pt x="27" y="161"/>
                  </a:lnTo>
                  <a:lnTo>
                    <a:pt x="30" y="156"/>
                  </a:lnTo>
                  <a:lnTo>
                    <a:pt x="34" y="153"/>
                  </a:lnTo>
                  <a:lnTo>
                    <a:pt x="38" y="150"/>
                  </a:lnTo>
                  <a:lnTo>
                    <a:pt x="42" y="146"/>
                  </a:lnTo>
                  <a:lnTo>
                    <a:pt x="46" y="144"/>
                  </a:lnTo>
                  <a:lnTo>
                    <a:pt x="50" y="141"/>
                  </a:lnTo>
                  <a:lnTo>
                    <a:pt x="54" y="137"/>
                  </a:lnTo>
                  <a:lnTo>
                    <a:pt x="60" y="136"/>
                  </a:lnTo>
                  <a:lnTo>
                    <a:pt x="64" y="133"/>
                  </a:lnTo>
                  <a:lnTo>
                    <a:pt x="69" y="132"/>
                  </a:lnTo>
                  <a:lnTo>
                    <a:pt x="73" y="129"/>
                  </a:lnTo>
                  <a:lnTo>
                    <a:pt x="79" y="127"/>
                  </a:lnTo>
                  <a:lnTo>
                    <a:pt x="84" y="126"/>
                  </a:lnTo>
                  <a:lnTo>
                    <a:pt x="90" y="125"/>
                  </a:lnTo>
                  <a:lnTo>
                    <a:pt x="95" y="123"/>
                  </a:lnTo>
                  <a:lnTo>
                    <a:pt x="102" y="123"/>
                  </a:lnTo>
                  <a:lnTo>
                    <a:pt x="107" y="123"/>
                  </a:lnTo>
                  <a:lnTo>
                    <a:pt x="113" y="123"/>
                  </a:lnTo>
                  <a:lnTo>
                    <a:pt x="113" y="123"/>
                  </a:lnTo>
                  <a:close/>
                  <a:moveTo>
                    <a:pt x="138" y="34"/>
                  </a:moveTo>
                  <a:lnTo>
                    <a:pt x="136" y="31"/>
                  </a:lnTo>
                  <a:lnTo>
                    <a:pt x="133" y="30"/>
                  </a:lnTo>
                  <a:lnTo>
                    <a:pt x="130" y="29"/>
                  </a:lnTo>
                  <a:lnTo>
                    <a:pt x="126" y="27"/>
                  </a:lnTo>
                  <a:lnTo>
                    <a:pt x="123" y="26"/>
                  </a:lnTo>
                  <a:lnTo>
                    <a:pt x="119" y="25"/>
                  </a:lnTo>
                  <a:lnTo>
                    <a:pt x="117" y="25"/>
                  </a:lnTo>
                  <a:lnTo>
                    <a:pt x="113" y="25"/>
                  </a:lnTo>
                  <a:lnTo>
                    <a:pt x="109" y="25"/>
                  </a:lnTo>
                  <a:lnTo>
                    <a:pt x="104" y="25"/>
                  </a:lnTo>
                  <a:lnTo>
                    <a:pt x="102" y="26"/>
                  </a:lnTo>
                  <a:lnTo>
                    <a:pt x="98" y="27"/>
                  </a:lnTo>
                  <a:lnTo>
                    <a:pt x="95" y="29"/>
                  </a:lnTo>
                  <a:lnTo>
                    <a:pt x="92" y="30"/>
                  </a:lnTo>
                  <a:lnTo>
                    <a:pt x="90" y="31"/>
                  </a:lnTo>
                  <a:lnTo>
                    <a:pt x="87" y="34"/>
                  </a:lnTo>
                  <a:lnTo>
                    <a:pt x="84" y="37"/>
                  </a:lnTo>
                  <a:lnTo>
                    <a:pt x="83" y="40"/>
                  </a:lnTo>
                  <a:lnTo>
                    <a:pt x="80" y="42"/>
                  </a:lnTo>
                  <a:lnTo>
                    <a:pt x="79" y="45"/>
                  </a:lnTo>
                  <a:lnTo>
                    <a:pt x="77" y="48"/>
                  </a:lnTo>
                  <a:lnTo>
                    <a:pt x="76" y="52"/>
                  </a:lnTo>
                  <a:lnTo>
                    <a:pt x="76" y="54"/>
                  </a:lnTo>
                  <a:lnTo>
                    <a:pt x="76" y="58"/>
                  </a:lnTo>
                  <a:lnTo>
                    <a:pt x="76" y="61"/>
                  </a:lnTo>
                  <a:lnTo>
                    <a:pt x="76" y="65"/>
                  </a:lnTo>
                  <a:lnTo>
                    <a:pt x="77" y="68"/>
                  </a:lnTo>
                  <a:lnTo>
                    <a:pt x="79" y="71"/>
                  </a:lnTo>
                  <a:lnTo>
                    <a:pt x="80" y="75"/>
                  </a:lnTo>
                  <a:lnTo>
                    <a:pt x="83" y="77"/>
                  </a:lnTo>
                  <a:lnTo>
                    <a:pt x="84" y="80"/>
                  </a:lnTo>
                  <a:lnTo>
                    <a:pt x="87" y="81"/>
                  </a:lnTo>
                  <a:lnTo>
                    <a:pt x="90" y="84"/>
                  </a:lnTo>
                  <a:lnTo>
                    <a:pt x="92" y="87"/>
                  </a:lnTo>
                  <a:lnTo>
                    <a:pt x="95" y="88"/>
                  </a:lnTo>
                  <a:lnTo>
                    <a:pt x="98" y="90"/>
                  </a:lnTo>
                  <a:lnTo>
                    <a:pt x="102" y="91"/>
                  </a:lnTo>
                  <a:lnTo>
                    <a:pt x="104" y="91"/>
                  </a:lnTo>
                  <a:lnTo>
                    <a:pt x="109" y="92"/>
                  </a:lnTo>
                  <a:lnTo>
                    <a:pt x="113" y="92"/>
                  </a:lnTo>
                  <a:lnTo>
                    <a:pt x="117" y="92"/>
                  </a:lnTo>
                  <a:lnTo>
                    <a:pt x="119" y="91"/>
                  </a:lnTo>
                  <a:lnTo>
                    <a:pt x="123" y="91"/>
                  </a:lnTo>
                  <a:lnTo>
                    <a:pt x="126" y="90"/>
                  </a:lnTo>
                  <a:lnTo>
                    <a:pt x="130" y="88"/>
                  </a:lnTo>
                  <a:lnTo>
                    <a:pt x="133" y="87"/>
                  </a:lnTo>
                  <a:lnTo>
                    <a:pt x="136" y="84"/>
                  </a:lnTo>
                  <a:lnTo>
                    <a:pt x="138" y="81"/>
                  </a:lnTo>
                  <a:lnTo>
                    <a:pt x="141" y="80"/>
                  </a:lnTo>
                  <a:lnTo>
                    <a:pt x="142" y="77"/>
                  </a:lnTo>
                  <a:lnTo>
                    <a:pt x="145" y="75"/>
                  </a:lnTo>
                  <a:lnTo>
                    <a:pt x="146" y="71"/>
                  </a:lnTo>
                  <a:lnTo>
                    <a:pt x="148" y="68"/>
                  </a:lnTo>
                  <a:lnTo>
                    <a:pt x="148" y="65"/>
                  </a:lnTo>
                  <a:lnTo>
                    <a:pt x="149" y="61"/>
                  </a:lnTo>
                  <a:lnTo>
                    <a:pt x="149" y="58"/>
                  </a:lnTo>
                  <a:lnTo>
                    <a:pt x="149" y="54"/>
                  </a:lnTo>
                  <a:lnTo>
                    <a:pt x="148" y="52"/>
                  </a:lnTo>
                  <a:lnTo>
                    <a:pt x="148" y="48"/>
                  </a:lnTo>
                  <a:lnTo>
                    <a:pt x="146" y="45"/>
                  </a:lnTo>
                  <a:lnTo>
                    <a:pt x="145" y="42"/>
                  </a:lnTo>
                  <a:lnTo>
                    <a:pt x="142" y="40"/>
                  </a:lnTo>
                  <a:lnTo>
                    <a:pt x="141" y="37"/>
                  </a:lnTo>
                  <a:lnTo>
                    <a:pt x="138" y="34"/>
                  </a:lnTo>
                  <a:lnTo>
                    <a:pt x="138" y="34"/>
                  </a:lnTo>
                  <a:close/>
                  <a:moveTo>
                    <a:pt x="113" y="0"/>
                  </a:moveTo>
                  <a:lnTo>
                    <a:pt x="118" y="0"/>
                  </a:lnTo>
                  <a:lnTo>
                    <a:pt x="125" y="2"/>
                  </a:lnTo>
                  <a:lnTo>
                    <a:pt x="130" y="3"/>
                  </a:lnTo>
                  <a:lnTo>
                    <a:pt x="137" y="4"/>
                  </a:lnTo>
                  <a:lnTo>
                    <a:pt x="142" y="7"/>
                  </a:lnTo>
                  <a:lnTo>
                    <a:pt x="148" y="11"/>
                  </a:lnTo>
                  <a:lnTo>
                    <a:pt x="152" y="14"/>
                  </a:lnTo>
                  <a:lnTo>
                    <a:pt x="156" y="17"/>
                  </a:lnTo>
                  <a:lnTo>
                    <a:pt x="160" y="22"/>
                  </a:lnTo>
                  <a:lnTo>
                    <a:pt x="164" y="26"/>
                  </a:lnTo>
                  <a:lnTo>
                    <a:pt x="167" y="30"/>
                  </a:lnTo>
                  <a:lnTo>
                    <a:pt x="169" y="35"/>
                  </a:lnTo>
                  <a:lnTo>
                    <a:pt x="172" y="41"/>
                  </a:lnTo>
                  <a:lnTo>
                    <a:pt x="173" y="46"/>
                  </a:lnTo>
                  <a:lnTo>
                    <a:pt x="173" y="52"/>
                  </a:lnTo>
                  <a:lnTo>
                    <a:pt x="175" y="58"/>
                  </a:lnTo>
                  <a:lnTo>
                    <a:pt x="173" y="64"/>
                  </a:lnTo>
                  <a:lnTo>
                    <a:pt x="173" y="69"/>
                  </a:lnTo>
                  <a:lnTo>
                    <a:pt x="172" y="75"/>
                  </a:lnTo>
                  <a:lnTo>
                    <a:pt x="169" y="80"/>
                  </a:lnTo>
                  <a:lnTo>
                    <a:pt x="167" y="86"/>
                  </a:lnTo>
                  <a:lnTo>
                    <a:pt x="164" y="90"/>
                  </a:lnTo>
                  <a:lnTo>
                    <a:pt x="160" y="95"/>
                  </a:lnTo>
                  <a:lnTo>
                    <a:pt x="156" y="99"/>
                  </a:lnTo>
                  <a:lnTo>
                    <a:pt x="152" y="102"/>
                  </a:lnTo>
                  <a:lnTo>
                    <a:pt x="148" y="106"/>
                  </a:lnTo>
                  <a:lnTo>
                    <a:pt x="142" y="109"/>
                  </a:lnTo>
                  <a:lnTo>
                    <a:pt x="137" y="111"/>
                  </a:lnTo>
                  <a:lnTo>
                    <a:pt x="130" y="113"/>
                  </a:lnTo>
                  <a:lnTo>
                    <a:pt x="125" y="114"/>
                  </a:lnTo>
                  <a:lnTo>
                    <a:pt x="118" y="115"/>
                  </a:lnTo>
                  <a:lnTo>
                    <a:pt x="113" y="115"/>
                  </a:lnTo>
                  <a:lnTo>
                    <a:pt x="106" y="115"/>
                  </a:lnTo>
                  <a:lnTo>
                    <a:pt x="100" y="114"/>
                  </a:lnTo>
                  <a:lnTo>
                    <a:pt x="94" y="113"/>
                  </a:lnTo>
                  <a:lnTo>
                    <a:pt x="88" y="111"/>
                  </a:lnTo>
                  <a:lnTo>
                    <a:pt x="83" y="109"/>
                  </a:lnTo>
                  <a:lnTo>
                    <a:pt x="77" y="106"/>
                  </a:lnTo>
                  <a:lnTo>
                    <a:pt x="73" y="102"/>
                  </a:lnTo>
                  <a:lnTo>
                    <a:pt x="68" y="99"/>
                  </a:lnTo>
                  <a:lnTo>
                    <a:pt x="65" y="95"/>
                  </a:lnTo>
                  <a:lnTo>
                    <a:pt x="61" y="90"/>
                  </a:lnTo>
                  <a:lnTo>
                    <a:pt x="57" y="86"/>
                  </a:lnTo>
                  <a:lnTo>
                    <a:pt x="56" y="80"/>
                  </a:lnTo>
                  <a:lnTo>
                    <a:pt x="53" y="75"/>
                  </a:lnTo>
                  <a:lnTo>
                    <a:pt x="52" y="69"/>
                  </a:lnTo>
                  <a:lnTo>
                    <a:pt x="52" y="64"/>
                  </a:lnTo>
                  <a:lnTo>
                    <a:pt x="50" y="58"/>
                  </a:lnTo>
                  <a:lnTo>
                    <a:pt x="52" y="52"/>
                  </a:lnTo>
                  <a:lnTo>
                    <a:pt x="52" y="46"/>
                  </a:lnTo>
                  <a:lnTo>
                    <a:pt x="53" y="41"/>
                  </a:lnTo>
                  <a:lnTo>
                    <a:pt x="56" y="35"/>
                  </a:lnTo>
                  <a:lnTo>
                    <a:pt x="57" y="30"/>
                  </a:lnTo>
                  <a:lnTo>
                    <a:pt x="61" y="26"/>
                  </a:lnTo>
                  <a:lnTo>
                    <a:pt x="65" y="22"/>
                  </a:lnTo>
                  <a:lnTo>
                    <a:pt x="68" y="17"/>
                  </a:lnTo>
                  <a:lnTo>
                    <a:pt x="73" y="14"/>
                  </a:lnTo>
                  <a:lnTo>
                    <a:pt x="77" y="11"/>
                  </a:lnTo>
                  <a:lnTo>
                    <a:pt x="83" y="7"/>
                  </a:lnTo>
                  <a:lnTo>
                    <a:pt x="88" y="4"/>
                  </a:lnTo>
                  <a:lnTo>
                    <a:pt x="94" y="3"/>
                  </a:lnTo>
                  <a:lnTo>
                    <a:pt x="100" y="2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4710113" y="2555875"/>
              <a:ext cx="354013" cy="377825"/>
            </a:xfrm>
            <a:custGeom>
              <a:avLst/>
              <a:gdLst>
                <a:gd name="T0" fmla="*/ 145 w 223"/>
                <a:gd name="T1" fmla="*/ 153 h 238"/>
                <a:gd name="T2" fmla="*/ 103 w 223"/>
                <a:gd name="T3" fmla="*/ 146 h 238"/>
                <a:gd name="T4" fmla="*/ 64 w 223"/>
                <a:gd name="T5" fmla="*/ 160 h 238"/>
                <a:gd name="T6" fmla="*/ 39 w 223"/>
                <a:gd name="T7" fmla="*/ 184 h 238"/>
                <a:gd name="T8" fmla="*/ 27 w 223"/>
                <a:gd name="T9" fmla="*/ 215 h 238"/>
                <a:gd name="T10" fmla="*/ 74 w 223"/>
                <a:gd name="T11" fmla="*/ 215 h 238"/>
                <a:gd name="T12" fmla="*/ 138 w 223"/>
                <a:gd name="T13" fmla="*/ 215 h 238"/>
                <a:gd name="T14" fmla="*/ 188 w 223"/>
                <a:gd name="T15" fmla="*/ 215 h 238"/>
                <a:gd name="T16" fmla="*/ 188 w 223"/>
                <a:gd name="T17" fmla="*/ 190 h 238"/>
                <a:gd name="T18" fmla="*/ 172 w 223"/>
                <a:gd name="T19" fmla="*/ 169 h 238"/>
                <a:gd name="T20" fmla="*/ 134 w 223"/>
                <a:gd name="T21" fmla="*/ 125 h 238"/>
                <a:gd name="T22" fmla="*/ 160 w 223"/>
                <a:gd name="T23" fmla="*/ 133 h 238"/>
                <a:gd name="T24" fmla="*/ 182 w 223"/>
                <a:gd name="T25" fmla="*/ 146 h 238"/>
                <a:gd name="T26" fmla="*/ 201 w 223"/>
                <a:gd name="T27" fmla="*/ 164 h 238"/>
                <a:gd name="T28" fmla="*/ 214 w 223"/>
                <a:gd name="T29" fmla="*/ 186 h 238"/>
                <a:gd name="T30" fmla="*/ 222 w 223"/>
                <a:gd name="T31" fmla="*/ 210 h 238"/>
                <a:gd name="T32" fmla="*/ 222 w 223"/>
                <a:gd name="T33" fmla="*/ 232 h 238"/>
                <a:gd name="T34" fmla="*/ 212 w 223"/>
                <a:gd name="T35" fmla="*/ 238 h 238"/>
                <a:gd name="T36" fmla="*/ 176 w 223"/>
                <a:gd name="T37" fmla="*/ 238 h 238"/>
                <a:gd name="T38" fmla="*/ 119 w 223"/>
                <a:gd name="T39" fmla="*/ 238 h 238"/>
                <a:gd name="T40" fmla="*/ 74 w 223"/>
                <a:gd name="T41" fmla="*/ 238 h 238"/>
                <a:gd name="T42" fmla="*/ 11 w 223"/>
                <a:gd name="T43" fmla="*/ 238 h 238"/>
                <a:gd name="T44" fmla="*/ 1 w 223"/>
                <a:gd name="T45" fmla="*/ 232 h 238"/>
                <a:gd name="T46" fmla="*/ 1 w 223"/>
                <a:gd name="T47" fmla="*/ 215 h 238"/>
                <a:gd name="T48" fmla="*/ 7 w 223"/>
                <a:gd name="T49" fmla="*/ 191 h 238"/>
                <a:gd name="T50" fmla="*/ 19 w 223"/>
                <a:gd name="T51" fmla="*/ 168 h 238"/>
                <a:gd name="T52" fmla="*/ 38 w 223"/>
                <a:gd name="T53" fmla="*/ 150 h 238"/>
                <a:gd name="T54" fmla="*/ 58 w 223"/>
                <a:gd name="T55" fmla="*/ 136 h 238"/>
                <a:gd name="T56" fmla="*/ 84 w 223"/>
                <a:gd name="T57" fmla="*/ 126 h 238"/>
                <a:gd name="T58" fmla="*/ 112 w 223"/>
                <a:gd name="T59" fmla="*/ 123 h 238"/>
                <a:gd name="T60" fmla="*/ 128 w 223"/>
                <a:gd name="T61" fmla="*/ 29 h 238"/>
                <a:gd name="T62" fmla="*/ 112 w 223"/>
                <a:gd name="T63" fmla="*/ 25 h 238"/>
                <a:gd name="T64" fmla="*/ 95 w 223"/>
                <a:gd name="T65" fmla="*/ 29 h 238"/>
                <a:gd name="T66" fmla="*/ 83 w 223"/>
                <a:gd name="T67" fmla="*/ 40 h 238"/>
                <a:gd name="T68" fmla="*/ 76 w 223"/>
                <a:gd name="T69" fmla="*/ 54 h 238"/>
                <a:gd name="T70" fmla="*/ 78 w 223"/>
                <a:gd name="T71" fmla="*/ 71 h 238"/>
                <a:gd name="T72" fmla="*/ 88 w 223"/>
                <a:gd name="T73" fmla="*/ 84 h 238"/>
                <a:gd name="T74" fmla="*/ 104 w 223"/>
                <a:gd name="T75" fmla="*/ 91 h 238"/>
                <a:gd name="T76" fmla="*/ 123 w 223"/>
                <a:gd name="T77" fmla="*/ 91 h 238"/>
                <a:gd name="T78" fmla="*/ 138 w 223"/>
                <a:gd name="T79" fmla="*/ 81 h 238"/>
                <a:gd name="T80" fmla="*/ 146 w 223"/>
                <a:gd name="T81" fmla="*/ 68 h 238"/>
                <a:gd name="T82" fmla="*/ 147 w 223"/>
                <a:gd name="T83" fmla="*/ 52 h 238"/>
                <a:gd name="T84" fmla="*/ 139 w 223"/>
                <a:gd name="T85" fmla="*/ 37 h 238"/>
                <a:gd name="T86" fmla="*/ 124 w 223"/>
                <a:gd name="T87" fmla="*/ 2 h 238"/>
                <a:gd name="T88" fmla="*/ 151 w 223"/>
                <a:gd name="T89" fmla="*/ 14 h 238"/>
                <a:gd name="T90" fmla="*/ 169 w 223"/>
                <a:gd name="T91" fmla="*/ 35 h 238"/>
                <a:gd name="T92" fmla="*/ 173 w 223"/>
                <a:gd name="T93" fmla="*/ 64 h 238"/>
                <a:gd name="T94" fmla="*/ 162 w 223"/>
                <a:gd name="T95" fmla="*/ 90 h 238"/>
                <a:gd name="T96" fmla="*/ 141 w 223"/>
                <a:gd name="T97" fmla="*/ 109 h 238"/>
                <a:gd name="T98" fmla="*/ 112 w 223"/>
                <a:gd name="T99" fmla="*/ 115 h 238"/>
                <a:gd name="T100" fmla="*/ 83 w 223"/>
                <a:gd name="T101" fmla="*/ 109 h 238"/>
                <a:gd name="T102" fmla="*/ 61 w 223"/>
                <a:gd name="T103" fmla="*/ 90 h 238"/>
                <a:gd name="T104" fmla="*/ 50 w 223"/>
                <a:gd name="T105" fmla="*/ 64 h 238"/>
                <a:gd name="T106" fmla="*/ 54 w 223"/>
                <a:gd name="T107" fmla="*/ 35 h 238"/>
                <a:gd name="T108" fmla="*/ 73 w 223"/>
                <a:gd name="T109" fmla="*/ 14 h 238"/>
                <a:gd name="T110" fmla="*/ 99 w 223"/>
                <a:gd name="T111" fmla="*/ 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3" h="238">
                  <a:moveTo>
                    <a:pt x="172" y="169"/>
                  </a:moveTo>
                  <a:lnTo>
                    <a:pt x="166" y="165"/>
                  </a:lnTo>
                  <a:lnTo>
                    <a:pt x="160" y="160"/>
                  </a:lnTo>
                  <a:lnTo>
                    <a:pt x="151" y="156"/>
                  </a:lnTo>
                  <a:lnTo>
                    <a:pt x="145" y="153"/>
                  </a:lnTo>
                  <a:lnTo>
                    <a:pt x="137" y="150"/>
                  </a:lnTo>
                  <a:lnTo>
                    <a:pt x="128" y="148"/>
                  </a:lnTo>
                  <a:lnTo>
                    <a:pt x="120" y="146"/>
                  </a:lnTo>
                  <a:lnTo>
                    <a:pt x="112" y="146"/>
                  </a:lnTo>
                  <a:lnTo>
                    <a:pt x="103" y="146"/>
                  </a:lnTo>
                  <a:lnTo>
                    <a:pt x="95" y="148"/>
                  </a:lnTo>
                  <a:lnTo>
                    <a:pt x="87" y="150"/>
                  </a:lnTo>
                  <a:lnTo>
                    <a:pt x="78" y="153"/>
                  </a:lnTo>
                  <a:lnTo>
                    <a:pt x="72" y="156"/>
                  </a:lnTo>
                  <a:lnTo>
                    <a:pt x="64" y="160"/>
                  </a:lnTo>
                  <a:lnTo>
                    <a:pt x="57" y="165"/>
                  </a:lnTo>
                  <a:lnTo>
                    <a:pt x="51" y="169"/>
                  </a:lnTo>
                  <a:lnTo>
                    <a:pt x="46" y="175"/>
                  </a:lnTo>
                  <a:lnTo>
                    <a:pt x="42" y="179"/>
                  </a:lnTo>
                  <a:lnTo>
                    <a:pt x="39" y="184"/>
                  </a:lnTo>
                  <a:lnTo>
                    <a:pt x="35" y="190"/>
                  </a:lnTo>
                  <a:lnTo>
                    <a:pt x="33" y="196"/>
                  </a:lnTo>
                  <a:lnTo>
                    <a:pt x="30" y="202"/>
                  </a:lnTo>
                  <a:lnTo>
                    <a:pt x="28" y="209"/>
                  </a:lnTo>
                  <a:lnTo>
                    <a:pt x="27" y="215"/>
                  </a:lnTo>
                  <a:lnTo>
                    <a:pt x="35" y="215"/>
                  </a:lnTo>
                  <a:lnTo>
                    <a:pt x="43" y="215"/>
                  </a:lnTo>
                  <a:lnTo>
                    <a:pt x="53" y="215"/>
                  </a:lnTo>
                  <a:lnTo>
                    <a:pt x="64" y="215"/>
                  </a:lnTo>
                  <a:lnTo>
                    <a:pt x="74" y="215"/>
                  </a:lnTo>
                  <a:lnTo>
                    <a:pt x="87" y="215"/>
                  </a:lnTo>
                  <a:lnTo>
                    <a:pt x="99" y="215"/>
                  </a:lnTo>
                  <a:lnTo>
                    <a:pt x="112" y="215"/>
                  </a:lnTo>
                  <a:lnTo>
                    <a:pt x="126" y="215"/>
                  </a:lnTo>
                  <a:lnTo>
                    <a:pt x="138" y="215"/>
                  </a:lnTo>
                  <a:lnTo>
                    <a:pt x="149" y="215"/>
                  </a:lnTo>
                  <a:lnTo>
                    <a:pt x="160" y="215"/>
                  </a:lnTo>
                  <a:lnTo>
                    <a:pt x="170" y="215"/>
                  </a:lnTo>
                  <a:lnTo>
                    <a:pt x="180" y="215"/>
                  </a:lnTo>
                  <a:lnTo>
                    <a:pt x="188" y="215"/>
                  </a:lnTo>
                  <a:lnTo>
                    <a:pt x="196" y="215"/>
                  </a:lnTo>
                  <a:lnTo>
                    <a:pt x="195" y="209"/>
                  </a:lnTo>
                  <a:lnTo>
                    <a:pt x="193" y="202"/>
                  </a:lnTo>
                  <a:lnTo>
                    <a:pt x="191" y="196"/>
                  </a:lnTo>
                  <a:lnTo>
                    <a:pt x="188" y="190"/>
                  </a:lnTo>
                  <a:lnTo>
                    <a:pt x="184" y="184"/>
                  </a:lnTo>
                  <a:lnTo>
                    <a:pt x="181" y="179"/>
                  </a:lnTo>
                  <a:lnTo>
                    <a:pt x="177" y="175"/>
                  </a:lnTo>
                  <a:lnTo>
                    <a:pt x="172" y="169"/>
                  </a:lnTo>
                  <a:lnTo>
                    <a:pt x="172" y="169"/>
                  </a:lnTo>
                  <a:close/>
                  <a:moveTo>
                    <a:pt x="112" y="123"/>
                  </a:moveTo>
                  <a:lnTo>
                    <a:pt x="118" y="123"/>
                  </a:lnTo>
                  <a:lnTo>
                    <a:pt x="123" y="123"/>
                  </a:lnTo>
                  <a:lnTo>
                    <a:pt x="128" y="123"/>
                  </a:lnTo>
                  <a:lnTo>
                    <a:pt x="134" y="125"/>
                  </a:lnTo>
                  <a:lnTo>
                    <a:pt x="139" y="126"/>
                  </a:lnTo>
                  <a:lnTo>
                    <a:pt x="145" y="127"/>
                  </a:lnTo>
                  <a:lnTo>
                    <a:pt x="150" y="129"/>
                  </a:lnTo>
                  <a:lnTo>
                    <a:pt x="155" y="132"/>
                  </a:lnTo>
                  <a:lnTo>
                    <a:pt x="160" y="133"/>
                  </a:lnTo>
                  <a:lnTo>
                    <a:pt x="165" y="136"/>
                  </a:lnTo>
                  <a:lnTo>
                    <a:pt x="169" y="137"/>
                  </a:lnTo>
                  <a:lnTo>
                    <a:pt x="173" y="141"/>
                  </a:lnTo>
                  <a:lnTo>
                    <a:pt x="178" y="144"/>
                  </a:lnTo>
                  <a:lnTo>
                    <a:pt x="182" y="146"/>
                  </a:lnTo>
                  <a:lnTo>
                    <a:pt x="187" y="150"/>
                  </a:lnTo>
                  <a:lnTo>
                    <a:pt x="191" y="153"/>
                  </a:lnTo>
                  <a:lnTo>
                    <a:pt x="193" y="156"/>
                  </a:lnTo>
                  <a:lnTo>
                    <a:pt x="197" y="161"/>
                  </a:lnTo>
                  <a:lnTo>
                    <a:pt x="201" y="164"/>
                  </a:lnTo>
                  <a:lnTo>
                    <a:pt x="204" y="168"/>
                  </a:lnTo>
                  <a:lnTo>
                    <a:pt x="207" y="173"/>
                  </a:lnTo>
                  <a:lnTo>
                    <a:pt x="210" y="177"/>
                  </a:lnTo>
                  <a:lnTo>
                    <a:pt x="212" y="182"/>
                  </a:lnTo>
                  <a:lnTo>
                    <a:pt x="214" y="186"/>
                  </a:lnTo>
                  <a:lnTo>
                    <a:pt x="216" y="191"/>
                  </a:lnTo>
                  <a:lnTo>
                    <a:pt x="218" y="195"/>
                  </a:lnTo>
                  <a:lnTo>
                    <a:pt x="219" y="200"/>
                  </a:lnTo>
                  <a:lnTo>
                    <a:pt x="220" y="206"/>
                  </a:lnTo>
                  <a:lnTo>
                    <a:pt x="222" y="210"/>
                  </a:lnTo>
                  <a:lnTo>
                    <a:pt x="222" y="215"/>
                  </a:lnTo>
                  <a:lnTo>
                    <a:pt x="223" y="221"/>
                  </a:lnTo>
                  <a:lnTo>
                    <a:pt x="223" y="226"/>
                  </a:lnTo>
                  <a:lnTo>
                    <a:pt x="222" y="229"/>
                  </a:lnTo>
                  <a:lnTo>
                    <a:pt x="222" y="232"/>
                  </a:lnTo>
                  <a:lnTo>
                    <a:pt x="220" y="233"/>
                  </a:lnTo>
                  <a:lnTo>
                    <a:pt x="219" y="234"/>
                  </a:lnTo>
                  <a:lnTo>
                    <a:pt x="218" y="236"/>
                  </a:lnTo>
                  <a:lnTo>
                    <a:pt x="215" y="237"/>
                  </a:lnTo>
                  <a:lnTo>
                    <a:pt x="212" y="238"/>
                  </a:lnTo>
                  <a:lnTo>
                    <a:pt x="210" y="238"/>
                  </a:lnTo>
                  <a:lnTo>
                    <a:pt x="210" y="238"/>
                  </a:lnTo>
                  <a:lnTo>
                    <a:pt x="210" y="238"/>
                  </a:lnTo>
                  <a:lnTo>
                    <a:pt x="192" y="238"/>
                  </a:lnTo>
                  <a:lnTo>
                    <a:pt x="176" y="238"/>
                  </a:lnTo>
                  <a:lnTo>
                    <a:pt x="161" y="238"/>
                  </a:lnTo>
                  <a:lnTo>
                    <a:pt x="149" y="238"/>
                  </a:lnTo>
                  <a:lnTo>
                    <a:pt x="137" y="238"/>
                  </a:lnTo>
                  <a:lnTo>
                    <a:pt x="127" y="238"/>
                  </a:lnTo>
                  <a:lnTo>
                    <a:pt x="119" y="238"/>
                  </a:lnTo>
                  <a:lnTo>
                    <a:pt x="112" y="238"/>
                  </a:lnTo>
                  <a:lnTo>
                    <a:pt x="104" y="238"/>
                  </a:lnTo>
                  <a:lnTo>
                    <a:pt x="96" y="238"/>
                  </a:lnTo>
                  <a:lnTo>
                    <a:pt x="87" y="238"/>
                  </a:lnTo>
                  <a:lnTo>
                    <a:pt x="74" y="238"/>
                  </a:lnTo>
                  <a:lnTo>
                    <a:pt x="62" y="238"/>
                  </a:lnTo>
                  <a:lnTo>
                    <a:pt x="47" y="238"/>
                  </a:lnTo>
                  <a:lnTo>
                    <a:pt x="31" y="238"/>
                  </a:lnTo>
                  <a:lnTo>
                    <a:pt x="14" y="238"/>
                  </a:lnTo>
                  <a:lnTo>
                    <a:pt x="11" y="238"/>
                  </a:lnTo>
                  <a:lnTo>
                    <a:pt x="8" y="237"/>
                  </a:lnTo>
                  <a:lnTo>
                    <a:pt x="7" y="236"/>
                  </a:lnTo>
                  <a:lnTo>
                    <a:pt x="4" y="234"/>
                  </a:lnTo>
                  <a:lnTo>
                    <a:pt x="3" y="233"/>
                  </a:lnTo>
                  <a:lnTo>
                    <a:pt x="1" y="232"/>
                  </a:lnTo>
                  <a:lnTo>
                    <a:pt x="1" y="22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1" y="221"/>
                  </a:lnTo>
                  <a:lnTo>
                    <a:pt x="1" y="215"/>
                  </a:lnTo>
                  <a:lnTo>
                    <a:pt x="1" y="210"/>
                  </a:lnTo>
                  <a:lnTo>
                    <a:pt x="3" y="206"/>
                  </a:lnTo>
                  <a:lnTo>
                    <a:pt x="4" y="200"/>
                  </a:lnTo>
                  <a:lnTo>
                    <a:pt x="5" y="195"/>
                  </a:lnTo>
                  <a:lnTo>
                    <a:pt x="7" y="191"/>
                  </a:lnTo>
                  <a:lnTo>
                    <a:pt x="10" y="186"/>
                  </a:lnTo>
                  <a:lnTo>
                    <a:pt x="12" y="182"/>
                  </a:lnTo>
                  <a:lnTo>
                    <a:pt x="15" y="177"/>
                  </a:lnTo>
                  <a:lnTo>
                    <a:pt x="16" y="173"/>
                  </a:lnTo>
                  <a:lnTo>
                    <a:pt x="19" y="168"/>
                  </a:lnTo>
                  <a:lnTo>
                    <a:pt x="22" y="164"/>
                  </a:lnTo>
                  <a:lnTo>
                    <a:pt x="26" y="161"/>
                  </a:lnTo>
                  <a:lnTo>
                    <a:pt x="30" y="156"/>
                  </a:lnTo>
                  <a:lnTo>
                    <a:pt x="33" y="153"/>
                  </a:lnTo>
                  <a:lnTo>
                    <a:pt x="38" y="150"/>
                  </a:lnTo>
                  <a:lnTo>
                    <a:pt x="41" y="146"/>
                  </a:lnTo>
                  <a:lnTo>
                    <a:pt x="45" y="144"/>
                  </a:lnTo>
                  <a:lnTo>
                    <a:pt x="50" y="141"/>
                  </a:lnTo>
                  <a:lnTo>
                    <a:pt x="54" y="137"/>
                  </a:lnTo>
                  <a:lnTo>
                    <a:pt x="58" y="136"/>
                  </a:lnTo>
                  <a:lnTo>
                    <a:pt x="64" y="133"/>
                  </a:lnTo>
                  <a:lnTo>
                    <a:pt x="69" y="132"/>
                  </a:lnTo>
                  <a:lnTo>
                    <a:pt x="73" y="129"/>
                  </a:lnTo>
                  <a:lnTo>
                    <a:pt x="78" y="127"/>
                  </a:lnTo>
                  <a:lnTo>
                    <a:pt x="84" y="126"/>
                  </a:lnTo>
                  <a:lnTo>
                    <a:pt x="89" y="125"/>
                  </a:lnTo>
                  <a:lnTo>
                    <a:pt x="95" y="123"/>
                  </a:lnTo>
                  <a:lnTo>
                    <a:pt x="100" y="123"/>
                  </a:lnTo>
                  <a:lnTo>
                    <a:pt x="105" y="123"/>
                  </a:lnTo>
                  <a:lnTo>
                    <a:pt x="112" y="123"/>
                  </a:lnTo>
                  <a:lnTo>
                    <a:pt x="112" y="123"/>
                  </a:lnTo>
                  <a:close/>
                  <a:moveTo>
                    <a:pt x="138" y="34"/>
                  </a:moveTo>
                  <a:lnTo>
                    <a:pt x="135" y="31"/>
                  </a:lnTo>
                  <a:lnTo>
                    <a:pt x="132" y="30"/>
                  </a:lnTo>
                  <a:lnTo>
                    <a:pt x="128" y="29"/>
                  </a:lnTo>
                  <a:lnTo>
                    <a:pt x="126" y="27"/>
                  </a:lnTo>
                  <a:lnTo>
                    <a:pt x="123" y="26"/>
                  </a:lnTo>
                  <a:lnTo>
                    <a:pt x="119" y="25"/>
                  </a:lnTo>
                  <a:lnTo>
                    <a:pt x="115" y="25"/>
                  </a:lnTo>
                  <a:lnTo>
                    <a:pt x="112" y="25"/>
                  </a:lnTo>
                  <a:lnTo>
                    <a:pt x="108" y="25"/>
                  </a:lnTo>
                  <a:lnTo>
                    <a:pt x="104" y="25"/>
                  </a:lnTo>
                  <a:lnTo>
                    <a:pt x="101" y="26"/>
                  </a:lnTo>
                  <a:lnTo>
                    <a:pt x="97" y="27"/>
                  </a:lnTo>
                  <a:lnTo>
                    <a:pt x="95" y="29"/>
                  </a:lnTo>
                  <a:lnTo>
                    <a:pt x="92" y="30"/>
                  </a:lnTo>
                  <a:lnTo>
                    <a:pt x="88" y="31"/>
                  </a:lnTo>
                  <a:lnTo>
                    <a:pt x="87" y="34"/>
                  </a:lnTo>
                  <a:lnTo>
                    <a:pt x="84" y="37"/>
                  </a:lnTo>
                  <a:lnTo>
                    <a:pt x="83" y="40"/>
                  </a:lnTo>
                  <a:lnTo>
                    <a:pt x="80" y="42"/>
                  </a:lnTo>
                  <a:lnTo>
                    <a:pt x="78" y="45"/>
                  </a:lnTo>
                  <a:lnTo>
                    <a:pt x="77" y="48"/>
                  </a:lnTo>
                  <a:lnTo>
                    <a:pt x="76" y="52"/>
                  </a:lnTo>
                  <a:lnTo>
                    <a:pt x="76" y="54"/>
                  </a:lnTo>
                  <a:lnTo>
                    <a:pt x="76" y="58"/>
                  </a:lnTo>
                  <a:lnTo>
                    <a:pt x="76" y="61"/>
                  </a:lnTo>
                  <a:lnTo>
                    <a:pt x="76" y="65"/>
                  </a:lnTo>
                  <a:lnTo>
                    <a:pt x="77" y="68"/>
                  </a:lnTo>
                  <a:lnTo>
                    <a:pt x="78" y="71"/>
                  </a:lnTo>
                  <a:lnTo>
                    <a:pt x="80" y="75"/>
                  </a:lnTo>
                  <a:lnTo>
                    <a:pt x="83" y="77"/>
                  </a:lnTo>
                  <a:lnTo>
                    <a:pt x="84" y="80"/>
                  </a:lnTo>
                  <a:lnTo>
                    <a:pt x="87" y="81"/>
                  </a:lnTo>
                  <a:lnTo>
                    <a:pt x="88" y="84"/>
                  </a:lnTo>
                  <a:lnTo>
                    <a:pt x="92" y="87"/>
                  </a:lnTo>
                  <a:lnTo>
                    <a:pt x="95" y="88"/>
                  </a:lnTo>
                  <a:lnTo>
                    <a:pt x="97" y="90"/>
                  </a:lnTo>
                  <a:lnTo>
                    <a:pt x="101" y="91"/>
                  </a:lnTo>
                  <a:lnTo>
                    <a:pt x="104" y="91"/>
                  </a:lnTo>
                  <a:lnTo>
                    <a:pt x="108" y="92"/>
                  </a:lnTo>
                  <a:lnTo>
                    <a:pt x="112" y="92"/>
                  </a:lnTo>
                  <a:lnTo>
                    <a:pt x="115" y="92"/>
                  </a:lnTo>
                  <a:lnTo>
                    <a:pt x="119" y="91"/>
                  </a:lnTo>
                  <a:lnTo>
                    <a:pt x="123" y="91"/>
                  </a:lnTo>
                  <a:lnTo>
                    <a:pt x="126" y="90"/>
                  </a:lnTo>
                  <a:lnTo>
                    <a:pt x="128" y="88"/>
                  </a:lnTo>
                  <a:lnTo>
                    <a:pt x="132" y="87"/>
                  </a:lnTo>
                  <a:lnTo>
                    <a:pt x="135" y="84"/>
                  </a:lnTo>
                  <a:lnTo>
                    <a:pt x="138" y="81"/>
                  </a:lnTo>
                  <a:lnTo>
                    <a:pt x="139" y="80"/>
                  </a:lnTo>
                  <a:lnTo>
                    <a:pt x="142" y="77"/>
                  </a:lnTo>
                  <a:lnTo>
                    <a:pt x="145" y="75"/>
                  </a:lnTo>
                  <a:lnTo>
                    <a:pt x="146" y="71"/>
                  </a:lnTo>
                  <a:lnTo>
                    <a:pt x="146" y="68"/>
                  </a:lnTo>
                  <a:lnTo>
                    <a:pt x="147" y="65"/>
                  </a:lnTo>
                  <a:lnTo>
                    <a:pt x="147" y="61"/>
                  </a:lnTo>
                  <a:lnTo>
                    <a:pt x="149" y="58"/>
                  </a:lnTo>
                  <a:lnTo>
                    <a:pt x="147" y="54"/>
                  </a:lnTo>
                  <a:lnTo>
                    <a:pt x="147" y="52"/>
                  </a:lnTo>
                  <a:lnTo>
                    <a:pt x="146" y="48"/>
                  </a:lnTo>
                  <a:lnTo>
                    <a:pt x="146" y="45"/>
                  </a:lnTo>
                  <a:lnTo>
                    <a:pt x="145" y="42"/>
                  </a:lnTo>
                  <a:lnTo>
                    <a:pt x="142" y="40"/>
                  </a:lnTo>
                  <a:lnTo>
                    <a:pt x="139" y="37"/>
                  </a:lnTo>
                  <a:lnTo>
                    <a:pt x="138" y="34"/>
                  </a:lnTo>
                  <a:lnTo>
                    <a:pt x="138" y="34"/>
                  </a:lnTo>
                  <a:close/>
                  <a:moveTo>
                    <a:pt x="112" y="0"/>
                  </a:moveTo>
                  <a:lnTo>
                    <a:pt x="118" y="0"/>
                  </a:lnTo>
                  <a:lnTo>
                    <a:pt x="124" y="2"/>
                  </a:lnTo>
                  <a:lnTo>
                    <a:pt x="130" y="3"/>
                  </a:lnTo>
                  <a:lnTo>
                    <a:pt x="135" y="4"/>
                  </a:lnTo>
                  <a:lnTo>
                    <a:pt x="141" y="7"/>
                  </a:lnTo>
                  <a:lnTo>
                    <a:pt x="146" y="11"/>
                  </a:lnTo>
                  <a:lnTo>
                    <a:pt x="151" y="14"/>
                  </a:lnTo>
                  <a:lnTo>
                    <a:pt x="155" y="17"/>
                  </a:lnTo>
                  <a:lnTo>
                    <a:pt x="160" y="22"/>
                  </a:lnTo>
                  <a:lnTo>
                    <a:pt x="162" y="26"/>
                  </a:lnTo>
                  <a:lnTo>
                    <a:pt x="166" y="30"/>
                  </a:lnTo>
                  <a:lnTo>
                    <a:pt x="169" y="35"/>
                  </a:lnTo>
                  <a:lnTo>
                    <a:pt x="170" y="41"/>
                  </a:lnTo>
                  <a:lnTo>
                    <a:pt x="172" y="46"/>
                  </a:lnTo>
                  <a:lnTo>
                    <a:pt x="173" y="52"/>
                  </a:lnTo>
                  <a:lnTo>
                    <a:pt x="173" y="58"/>
                  </a:lnTo>
                  <a:lnTo>
                    <a:pt x="173" y="64"/>
                  </a:lnTo>
                  <a:lnTo>
                    <a:pt x="172" y="69"/>
                  </a:lnTo>
                  <a:lnTo>
                    <a:pt x="170" y="75"/>
                  </a:lnTo>
                  <a:lnTo>
                    <a:pt x="169" y="80"/>
                  </a:lnTo>
                  <a:lnTo>
                    <a:pt x="166" y="86"/>
                  </a:lnTo>
                  <a:lnTo>
                    <a:pt x="162" y="90"/>
                  </a:lnTo>
                  <a:lnTo>
                    <a:pt x="160" y="95"/>
                  </a:lnTo>
                  <a:lnTo>
                    <a:pt x="155" y="99"/>
                  </a:lnTo>
                  <a:lnTo>
                    <a:pt x="151" y="102"/>
                  </a:lnTo>
                  <a:lnTo>
                    <a:pt x="146" y="106"/>
                  </a:lnTo>
                  <a:lnTo>
                    <a:pt x="141" y="109"/>
                  </a:lnTo>
                  <a:lnTo>
                    <a:pt x="135" y="111"/>
                  </a:lnTo>
                  <a:lnTo>
                    <a:pt x="130" y="113"/>
                  </a:lnTo>
                  <a:lnTo>
                    <a:pt x="124" y="114"/>
                  </a:lnTo>
                  <a:lnTo>
                    <a:pt x="118" y="115"/>
                  </a:lnTo>
                  <a:lnTo>
                    <a:pt x="112" y="115"/>
                  </a:lnTo>
                  <a:lnTo>
                    <a:pt x="105" y="115"/>
                  </a:lnTo>
                  <a:lnTo>
                    <a:pt x="99" y="114"/>
                  </a:lnTo>
                  <a:lnTo>
                    <a:pt x="93" y="113"/>
                  </a:lnTo>
                  <a:lnTo>
                    <a:pt x="88" y="111"/>
                  </a:lnTo>
                  <a:lnTo>
                    <a:pt x="83" y="109"/>
                  </a:lnTo>
                  <a:lnTo>
                    <a:pt x="77" y="106"/>
                  </a:lnTo>
                  <a:lnTo>
                    <a:pt x="73" y="102"/>
                  </a:lnTo>
                  <a:lnTo>
                    <a:pt x="68" y="99"/>
                  </a:lnTo>
                  <a:lnTo>
                    <a:pt x="64" y="95"/>
                  </a:lnTo>
                  <a:lnTo>
                    <a:pt x="61" y="90"/>
                  </a:lnTo>
                  <a:lnTo>
                    <a:pt x="57" y="86"/>
                  </a:lnTo>
                  <a:lnTo>
                    <a:pt x="54" y="80"/>
                  </a:lnTo>
                  <a:lnTo>
                    <a:pt x="53" y="75"/>
                  </a:lnTo>
                  <a:lnTo>
                    <a:pt x="51" y="69"/>
                  </a:lnTo>
                  <a:lnTo>
                    <a:pt x="50" y="64"/>
                  </a:lnTo>
                  <a:lnTo>
                    <a:pt x="50" y="58"/>
                  </a:lnTo>
                  <a:lnTo>
                    <a:pt x="50" y="52"/>
                  </a:lnTo>
                  <a:lnTo>
                    <a:pt x="51" y="46"/>
                  </a:lnTo>
                  <a:lnTo>
                    <a:pt x="53" y="41"/>
                  </a:lnTo>
                  <a:lnTo>
                    <a:pt x="54" y="35"/>
                  </a:lnTo>
                  <a:lnTo>
                    <a:pt x="57" y="30"/>
                  </a:lnTo>
                  <a:lnTo>
                    <a:pt x="61" y="26"/>
                  </a:lnTo>
                  <a:lnTo>
                    <a:pt x="64" y="22"/>
                  </a:lnTo>
                  <a:lnTo>
                    <a:pt x="68" y="17"/>
                  </a:lnTo>
                  <a:lnTo>
                    <a:pt x="73" y="14"/>
                  </a:lnTo>
                  <a:lnTo>
                    <a:pt x="77" y="11"/>
                  </a:lnTo>
                  <a:lnTo>
                    <a:pt x="83" y="7"/>
                  </a:lnTo>
                  <a:lnTo>
                    <a:pt x="88" y="4"/>
                  </a:lnTo>
                  <a:lnTo>
                    <a:pt x="93" y="3"/>
                  </a:lnTo>
                  <a:lnTo>
                    <a:pt x="99" y="2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5078413" y="2078038"/>
              <a:ext cx="592138" cy="474663"/>
            </a:xfrm>
            <a:custGeom>
              <a:avLst/>
              <a:gdLst>
                <a:gd name="T0" fmla="*/ 247 w 276"/>
                <a:gd name="T1" fmla="*/ 149 h 221"/>
                <a:gd name="T2" fmla="*/ 264 w 276"/>
                <a:gd name="T3" fmla="*/ 96 h 221"/>
                <a:gd name="T4" fmla="*/ 264 w 276"/>
                <a:gd name="T5" fmla="*/ 72 h 221"/>
                <a:gd name="T6" fmla="*/ 235 w 276"/>
                <a:gd name="T7" fmla="*/ 0 h 221"/>
                <a:gd name="T8" fmla="*/ 241 w 276"/>
                <a:gd name="T9" fmla="*/ 42 h 221"/>
                <a:gd name="T10" fmla="*/ 241 w 276"/>
                <a:gd name="T11" fmla="*/ 66 h 221"/>
                <a:gd name="T12" fmla="*/ 135 w 276"/>
                <a:gd name="T13" fmla="*/ 173 h 221"/>
                <a:gd name="T14" fmla="*/ 30 w 276"/>
                <a:gd name="T15" fmla="*/ 173 h 221"/>
                <a:gd name="T16" fmla="*/ 0 w 276"/>
                <a:gd name="T17" fmla="*/ 173 h 221"/>
                <a:gd name="T18" fmla="*/ 0 w 276"/>
                <a:gd name="T19" fmla="*/ 173 h 221"/>
                <a:gd name="T20" fmla="*/ 59 w 276"/>
                <a:gd name="T21" fmla="*/ 191 h 221"/>
                <a:gd name="T22" fmla="*/ 165 w 276"/>
                <a:gd name="T23" fmla="*/ 191 h 221"/>
                <a:gd name="T24" fmla="*/ 200 w 276"/>
                <a:gd name="T25" fmla="*/ 185 h 221"/>
                <a:gd name="T26" fmla="*/ 264 w 276"/>
                <a:gd name="T27" fmla="*/ 209 h 221"/>
                <a:gd name="T28" fmla="*/ 247 w 276"/>
                <a:gd name="T29" fmla="*/ 1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6" h="221">
                  <a:moveTo>
                    <a:pt x="247" y="149"/>
                  </a:moveTo>
                  <a:cubicBezTo>
                    <a:pt x="258" y="137"/>
                    <a:pt x="264" y="114"/>
                    <a:pt x="264" y="96"/>
                  </a:cubicBezTo>
                  <a:cubicBezTo>
                    <a:pt x="264" y="72"/>
                    <a:pt x="264" y="72"/>
                    <a:pt x="264" y="72"/>
                  </a:cubicBezTo>
                  <a:cubicBezTo>
                    <a:pt x="264" y="42"/>
                    <a:pt x="253" y="18"/>
                    <a:pt x="235" y="0"/>
                  </a:cubicBezTo>
                  <a:cubicBezTo>
                    <a:pt x="241" y="12"/>
                    <a:pt x="241" y="30"/>
                    <a:pt x="241" y="42"/>
                  </a:cubicBezTo>
                  <a:cubicBezTo>
                    <a:pt x="241" y="66"/>
                    <a:pt x="241" y="66"/>
                    <a:pt x="241" y="66"/>
                  </a:cubicBezTo>
                  <a:cubicBezTo>
                    <a:pt x="241" y="126"/>
                    <a:pt x="194" y="173"/>
                    <a:pt x="135" y="173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18" y="173"/>
                    <a:pt x="6" y="173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8" y="185"/>
                    <a:pt x="35" y="191"/>
                    <a:pt x="59" y="191"/>
                  </a:cubicBezTo>
                  <a:cubicBezTo>
                    <a:pt x="165" y="191"/>
                    <a:pt x="165" y="191"/>
                    <a:pt x="165" y="191"/>
                  </a:cubicBezTo>
                  <a:cubicBezTo>
                    <a:pt x="176" y="191"/>
                    <a:pt x="188" y="191"/>
                    <a:pt x="200" y="185"/>
                  </a:cubicBezTo>
                  <a:cubicBezTo>
                    <a:pt x="200" y="185"/>
                    <a:pt x="253" y="221"/>
                    <a:pt x="264" y="209"/>
                  </a:cubicBezTo>
                  <a:cubicBezTo>
                    <a:pt x="276" y="197"/>
                    <a:pt x="247" y="149"/>
                    <a:pt x="247" y="149"/>
                  </a:cubicBezTo>
                </a:path>
              </a:pathLst>
            </a:custGeom>
            <a:solidFill>
              <a:srgbClr val="E39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6"/>
            <p:cNvSpPr>
              <a:spLocks noEditPoints="1"/>
            </p:cNvSpPr>
            <p:nvPr/>
          </p:nvSpPr>
          <p:spPr bwMode="auto">
            <a:xfrm>
              <a:off x="4903788" y="1949450"/>
              <a:ext cx="668338" cy="538163"/>
            </a:xfrm>
            <a:custGeom>
              <a:avLst/>
              <a:gdLst>
                <a:gd name="T0" fmla="*/ 218 w 312"/>
                <a:gd name="T1" fmla="*/ 0 h 251"/>
                <a:gd name="T2" fmla="*/ 112 w 312"/>
                <a:gd name="T3" fmla="*/ 0 h 251"/>
                <a:gd name="T4" fmla="*/ 12 w 312"/>
                <a:gd name="T5" fmla="*/ 102 h 251"/>
                <a:gd name="T6" fmla="*/ 12 w 312"/>
                <a:gd name="T7" fmla="*/ 126 h 251"/>
                <a:gd name="T8" fmla="*/ 29 w 312"/>
                <a:gd name="T9" fmla="*/ 179 h 251"/>
                <a:gd name="T10" fmla="*/ 12 w 312"/>
                <a:gd name="T11" fmla="*/ 239 h 251"/>
                <a:gd name="T12" fmla="*/ 76 w 312"/>
                <a:gd name="T13" fmla="*/ 215 h 251"/>
                <a:gd name="T14" fmla="*/ 112 w 312"/>
                <a:gd name="T15" fmla="*/ 221 h 251"/>
                <a:gd name="T16" fmla="*/ 218 w 312"/>
                <a:gd name="T17" fmla="*/ 221 h 251"/>
                <a:gd name="T18" fmla="*/ 312 w 312"/>
                <a:gd name="T19" fmla="*/ 126 h 251"/>
                <a:gd name="T20" fmla="*/ 312 w 312"/>
                <a:gd name="T21" fmla="*/ 102 h 251"/>
                <a:gd name="T22" fmla="*/ 218 w 312"/>
                <a:gd name="T23" fmla="*/ 0 h 251"/>
                <a:gd name="T24" fmla="*/ 100 w 312"/>
                <a:gd name="T25" fmla="*/ 120 h 251"/>
                <a:gd name="T26" fmla="*/ 76 w 312"/>
                <a:gd name="T27" fmla="*/ 144 h 251"/>
                <a:gd name="T28" fmla="*/ 59 w 312"/>
                <a:gd name="T29" fmla="*/ 144 h 251"/>
                <a:gd name="T30" fmla="*/ 35 w 312"/>
                <a:gd name="T31" fmla="*/ 120 h 251"/>
                <a:gd name="T32" fmla="*/ 35 w 312"/>
                <a:gd name="T33" fmla="*/ 102 h 251"/>
                <a:gd name="T34" fmla="*/ 59 w 312"/>
                <a:gd name="T35" fmla="*/ 78 h 251"/>
                <a:gd name="T36" fmla="*/ 76 w 312"/>
                <a:gd name="T37" fmla="*/ 78 h 251"/>
                <a:gd name="T38" fmla="*/ 100 w 312"/>
                <a:gd name="T39" fmla="*/ 102 h 251"/>
                <a:gd name="T40" fmla="*/ 100 w 312"/>
                <a:gd name="T41" fmla="*/ 120 h 251"/>
                <a:gd name="T42" fmla="*/ 194 w 312"/>
                <a:gd name="T43" fmla="*/ 120 h 251"/>
                <a:gd name="T44" fmla="*/ 171 w 312"/>
                <a:gd name="T45" fmla="*/ 144 h 251"/>
                <a:gd name="T46" fmla="*/ 153 w 312"/>
                <a:gd name="T47" fmla="*/ 144 h 251"/>
                <a:gd name="T48" fmla="*/ 129 w 312"/>
                <a:gd name="T49" fmla="*/ 120 h 251"/>
                <a:gd name="T50" fmla="*/ 129 w 312"/>
                <a:gd name="T51" fmla="*/ 102 h 251"/>
                <a:gd name="T52" fmla="*/ 153 w 312"/>
                <a:gd name="T53" fmla="*/ 78 h 251"/>
                <a:gd name="T54" fmla="*/ 171 w 312"/>
                <a:gd name="T55" fmla="*/ 78 h 251"/>
                <a:gd name="T56" fmla="*/ 194 w 312"/>
                <a:gd name="T57" fmla="*/ 102 h 251"/>
                <a:gd name="T58" fmla="*/ 194 w 312"/>
                <a:gd name="T59" fmla="*/ 120 h 251"/>
                <a:gd name="T60" fmla="*/ 282 w 312"/>
                <a:gd name="T61" fmla="*/ 120 h 251"/>
                <a:gd name="T62" fmla="*/ 259 w 312"/>
                <a:gd name="T63" fmla="*/ 144 h 251"/>
                <a:gd name="T64" fmla="*/ 241 w 312"/>
                <a:gd name="T65" fmla="*/ 144 h 251"/>
                <a:gd name="T66" fmla="*/ 218 w 312"/>
                <a:gd name="T67" fmla="*/ 120 h 251"/>
                <a:gd name="T68" fmla="*/ 218 w 312"/>
                <a:gd name="T69" fmla="*/ 102 h 251"/>
                <a:gd name="T70" fmla="*/ 241 w 312"/>
                <a:gd name="T71" fmla="*/ 84 h 251"/>
                <a:gd name="T72" fmla="*/ 259 w 312"/>
                <a:gd name="T73" fmla="*/ 84 h 251"/>
                <a:gd name="T74" fmla="*/ 282 w 312"/>
                <a:gd name="T75" fmla="*/ 102 h 251"/>
                <a:gd name="T76" fmla="*/ 282 w 312"/>
                <a:gd name="T77" fmla="*/ 12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2" h="251">
                  <a:moveTo>
                    <a:pt x="218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59" y="0"/>
                    <a:pt x="12" y="48"/>
                    <a:pt x="12" y="102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2" y="144"/>
                    <a:pt x="18" y="168"/>
                    <a:pt x="29" y="179"/>
                  </a:cubicBezTo>
                  <a:cubicBezTo>
                    <a:pt x="29" y="179"/>
                    <a:pt x="0" y="227"/>
                    <a:pt x="12" y="239"/>
                  </a:cubicBezTo>
                  <a:cubicBezTo>
                    <a:pt x="23" y="251"/>
                    <a:pt x="76" y="215"/>
                    <a:pt x="76" y="215"/>
                  </a:cubicBezTo>
                  <a:cubicBezTo>
                    <a:pt x="88" y="221"/>
                    <a:pt x="100" y="221"/>
                    <a:pt x="112" y="221"/>
                  </a:cubicBezTo>
                  <a:cubicBezTo>
                    <a:pt x="218" y="221"/>
                    <a:pt x="218" y="221"/>
                    <a:pt x="218" y="221"/>
                  </a:cubicBezTo>
                  <a:cubicBezTo>
                    <a:pt x="271" y="221"/>
                    <a:pt x="312" y="179"/>
                    <a:pt x="312" y="126"/>
                  </a:cubicBezTo>
                  <a:cubicBezTo>
                    <a:pt x="312" y="102"/>
                    <a:pt x="312" y="102"/>
                    <a:pt x="312" y="102"/>
                  </a:cubicBezTo>
                  <a:cubicBezTo>
                    <a:pt x="312" y="48"/>
                    <a:pt x="271" y="0"/>
                    <a:pt x="218" y="0"/>
                  </a:cubicBezTo>
                  <a:close/>
                  <a:moveTo>
                    <a:pt x="100" y="120"/>
                  </a:moveTo>
                  <a:cubicBezTo>
                    <a:pt x="100" y="132"/>
                    <a:pt x="94" y="144"/>
                    <a:pt x="76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47" y="144"/>
                    <a:pt x="35" y="132"/>
                    <a:pt x="35" y="120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5" y="90"/>
                    <a:pt x="47" y="78"/>
                    <a:pt x="59" y="78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94" y="78"/>
                    <a:pt x="100" y="90"/>
                    <a:pt x="100" y="102"/>
                  </a:cubicBezTo>
                  <a:cubicBezTo>
                    <a:pt x="100" y="120"/>
                    <a:pt x="100" y="120"/>
                    <a:pt x="100" y="120"/>
                  </a:cubicBezTo>
                  <a:close/>
                  <a:moveTo>
                    <a:pt x="194" y="120"/>
                  </a:moveTo>
                  <a:cubicBezTo>
                    <a:pt x="194" y="132"/>
                    <a:pt x="182" y="144"/>
                    <a:pt x="171" y="144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35" y="144"/>
                    <a:pt x="129" y="132"/>
                    <a:pt x="129" y="120"/>
                  </a:cubicBezTo>
                  <a:cubicBezTo>
                    <a:pt x="129" y="102"/>
                    <a:pt x="129" y="102"/>
                    <a:pt x="129" y="102"/>
                  </a:cubicBezTo>
                  <a:cubicBezTo>
                    <a:pt x="129" y="90"/>
                    <a:pt x="135" y="78"/>
                    <a:pt x="153" y="78"/>
                  </a:cubicBezTo>
                  <a:cubicBezTo>
                    <a:pt x="171" y="78"/>
                    <a:pt x="171" y="78"/>
                    <a:pt x="171" y="78"/>
                  </a:cubicBezTo>
                  <a:cubicBezTo>
                    <a:pt x="182" y="78"/>
                    <a:pt x="194" y="90"/>
                    <a:pt x="194" y="102"/>
                  </a:cubicBezTo>
                  <a:cubicBezTo>
                    <a:pt x="194" y="120"/>
                    <a:pt x="194" y="120"/>
                    <a:pt x="194" y="120"/>
                  </a:cubicBezTo>
                  <a:close/>
                  <a:moveTo>
                    <a:pt x="282" y="120"/>
                  </a:moveTo>
                  <a:cubicBezTo>
                    <a:pt x="282" y="138"/>
                    <a:pt x="271" y="144"/>
                    <a:pt x="259" y="144"/>
                  </a:cubicBezTo>
                  <a:cubicBezTo>
                    <a:pt x="241" y="144"/>
                    <a:pt x="241" y="144"/>
                    <a:pt x="241" y="144"/>
                  </a:cubicBezTo>
                  <a:cubicBezTo>
                    <a:pt x="229" y="144"/>
                    <a:pt x="218" y="138"/>
                    <a:pt x="218" y="120"/>
                  </a:cubicBezTo>
                  <a:cubicBezTo>
                    <a:pt x="218" y="102"/>
                    <a:pt x="218" y="102"/>
                    <a:pt x="218" y="102"/>
                  </a:cubicBezTo>
                  <a:cubicBezTo>
                    <a:pt x="218" y="90"/>
                    <a:pt x="229" y="84"/>
                    <a:pt x="241" y="84"/>
                  </a:cubicBezTo>
                  <a:cubicBezTo>
                    <a:pt x="259" y="84"/>
                    <a:pt x="259" y="84"/>
                    <a:pt x="259" y="84"/>
                  </a:cubicBezTo>
                  <a:cubicBezTo>
                    <a:pt x="271" y="84"/>
                    <a:pt x="282" y="90"/>
                    <a:pt x="282" y="102"/>
                  </a:cubicBezTo>
                  <a:cubicBezTo>
                    <a:pt x="282" y="120"/>
                    <a:pt x="282" y="120"/>
                    <a:pt x="282" y="120"/>
                  </a:cubicBez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32268" y="3844688"/>
            <a:ext cx="478480" cy="39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 defTabSz="449171" eaLnBrk="0" fontAlgn="b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altLang="ru-RU" sz="2000" b="1" dirty="0" smtClean="0">
                <a:solidFill>
                  <a:srgbClr val="E4465A"/>
                </a:solidFill>
                <a:ea typeface="Arial Unicode MS" pitchFamily="34" charset="-128"/>
              </a:rPr>
              <a:t>1</a:t>
            </a:r>
            <a:endParaRPr lang="ru-RU" altLang="ru-RU" sz="2000" b="1" dirty="0">
              <a:solidFill>
                <a:srgbClr val="E4465A"/>
              </a:solidFill>
              <a:ea typeface="Arial Unicode MS" pitchFamily="34" charset="-128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431800" y="1555455"/>
            <a:ext cx="9024573" cy="1098885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47675" eaLnBrk="0" fontAlgn="b" hangingPunct="0">
              <a:lnSpc>
                <a:spcPct val="87000"/>
              </a:lnSpc>
              <a:spcAft>
                <a:spcPct val="0"/>
              </a:spcAft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sz="2000" b="1" dirty="0" smtClean="0">
                <a:solidFill>
                  <a:srgbClr val="E4465A"/>
                </a:solidFill>
                <a:latin typeface="Trebuchet MS"/>
                <a:ea typeface="Arial Unicode MS" pitchFamily="34" charset="-128"/>
              </a:rPr>
              <a:t>Запрос предложений: поставка  кабеля</a:t>
            </a:r>
            <a:endParaRPr lang="ru-RU" sz="2000" b="1" dirty="0">
              <a:solidFill>
                <a:srgbClr val="E4465A"/>
              </a:solidFill>
              <a:latin typeface="Trebuchet MS"/>
              <a:ea typeface="Arial Unicode MS" pitchFamily="34" charset="-128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432268" y="2914218"/>
            <a:ext cx="8777107" cy="619525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47675" eaLnBrk="0" fontAlgn="b" hangingPunct="0">
              <a:lnSpc>
                <a:spcPct val="87000"/>
              </a:lnSpc>
              <a:spcAft>
                <a:spcPct val="0"/>
              </a:spcAft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sz="2000" b="1" dirty="0" smtClean="0">
                <a:solidFill>
                  <a:srgbClr val="E4465A"/>
                </a:solidFill>
                <a:latin typeface="Trebuchet MS"/>
                <a:ea typeface="Arial Unicode MS" pitchFamily="34" charset="-128"/>
              </a:rPr>
              <a:t>Доводы заявителя</a:t>
            </a:r>
            <a:endParaRPr lang="ru-RU" sz="2000" b="1" dirty="0">
              <a:solidFill>
                <a:srgbClr val="E4465A"/>
              </a:solidFill>
              <a:latin typeface="Trebuchet MS"/>
              <a:ea typeface="Arial Unicode MS" pitchFamily="34" charset="-128"/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1957780" y="62140"/>
            <a:ext cx="8270696" cy="694951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dirty="0" smtClean="0">
                <a:hlinkClick r:id="rId2"/>
              </a:rPr>
              <a:t>Новосибирское </a:t>
            </a:r>
            <a:r>
              <a:rPr lang="ru-RU" dirty="0" err="1" smtClean="0">
                <a:hlinkClick r:id="rId2"/>
              </a:rPr>
              <a:t>уфас</a:t>
            </a:r>
            <a:endParaRPr lang="ru-RU" dirty="0">
              <a:hlinkClick r:id="rId2"/>
            </a:endParaRPr>
          </a:p>
          <a:p>
            <a:r>
              <a:rPr lang="ru-RU" dirty="0" smtClean="0">
                <a:hlinkClick r:id="rId2"/>
              </a:rPr>
              <a:t>Дело б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>
                <a:hlinkClick r:id="rId2"/>
              </a:rPr>
              <a:t>н</a:t>
            </a:r>
            <a:endParaRPr lang="ru-RU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199927" y="3805972"/>
            <a:ext cx="10560747" cy="393143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buClr>
                <a:srgbClr val="E4465A"/>
              </a:buClr>
            </a:pPr>
            <a:r>
              <a:rPr lang="ru-RU" sz="1600" kern="0" dirty="0" smtClean="0">
                <a:solidFill>
                  <a:srgbClr val="444444"/>
                </a:solidFill>
                <a:latin typeface="+mn-lt"/>
              </a:rPr>
              <a:t>Неправомерное </a:t>
            </a:r>
            <a:r>
              <a:rPr lang="ru-RU" sz="1600" kern="0" dirty="0" err="1" smtClean="0">
                <a:solidFill>
                  <a:srgbClr val="444444"/>
                </a:solidFill>
                <a:latin typeface="+mn-lt"/>
              </a:rPr>
              <a:t>непредоставление</a:t>
            </a:r>
            <a:r>
              <a:rPr lang="ru-RU" sz="1600" kern="0" dirty="0" smtClean="0">
                <a:solidFill>
                  <a:srgbClr val="444444"/>
                </a:solidFill>
                <a:latin typeface="+mn-lt"/>
              </a:rPr>
              <a:t> приоритета предлагаемым товарам</a:t>
            </a:r>
            <a:endParaRPr lang="ru-RU" sz="1600" kern="0" dirty="0">
              <a:solidFill>
                <a:srgbClr val="444444"/>
              </a:solidFill>
              <a:latin typeface="+mn-lt"/>
            </a:endParaRPr>
          </a:p>
        </p:txBody>
      </p:sp>
      <p:sp>
        <p:nvSpPr>
          <p:cNvPr id="24" name="Пятиугольник 23"/>
          <p:cNvSpPr/>
          <p:nvPr/>
        </p:nvSpPr>
        <p:spPr bwMode="auto">
          <a:xfrm>
            <a:off x="432268" y="3805972"/>
            <a:ext cx="574491" cy="393143"/>
          </a:xfrm>
          <a:prstGeom prst="homePlate">
            <a:avLst>
              <a:gd name="adj" fmla="val 24672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432268" y="3805972"/>
            <a:ext cx="478480" cy="39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 defTabSz="449171" eaLnBrk="0" fontAlgn="b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altLang="ru-RU" sz="2000" b="1" dirty="0" smtClean="0">
                <a:solidFill>
                  <a:srgbClr val="E4465A"/>
                </a:solidFill>
                <a:ea typeface="Arial Unicode MS" pitchFamily="34" charset="-128"/>
              </a:rPr>
              <a:t>1</a:t>
            </a:r>
            <a:endParaRPr lang="ru-RU" altLang="ru-RU" sz="2000" b="1" dirty="0">
              <a:solidFill>
                <a:srgbClr val="E4465A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239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  <p:bldP spid="31" grpId="0"/>
      <p:bldP spid="23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492931" y="1480680"/>
            <a:ext cx="9355368" cy="4612617"/>
          </a:xfrm>
          <a:prstGeom prst="rect">
            <a:avLst/>
          </a:prstGeom>
          <a:noFill/>
        </p:spPr>
        <p:txBody>
          <a:bodyPr lIns="72000" tIns="72000" rIns="72000" bIns="7200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E4465A"/>
              </a:buClr>
              <a:defRPr/>
            </a:pPr>
            <a:r>
              <a:rPr lang="ru-RU" sz="2000" b="1" dirty="0" smtClean="0">
                <a:solidFill>
                  <a:srgbClr val="E4465A"/>
                </a:solidFill>
                <a:latin typeface="Trebuchet MS" pitchFamily="34" charset="0"/>
                <a:ea typeface="Arial Unicode MS" pitchFamily="34" charset="-128"/>
              </a:rPr>
              <a:t>Выводы УФАС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Заявителем был предложен к поставке провод СИП производства Республики Беларусь. В заявке была задекларирована страна происхождения товара (Республика Беларусь), а также было приложено </a:t>
            </a: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информационное письмо от производителя, в котором разъясняется порядок применения норм ПП 925.</a:t>
            </a:r>
            <a:endParaRPr lang="ru-RU" sz="1400" dirty="0">
              <a:solidFill>
                <a:srgbClr val="444444"/>
              </a:solidFill>
              <a:latin typeface="Trebuchet MS" pitchFamily="34" charset="0"/>
              <a:ea typeface="Arial Unicode MS" pitchFamily="34" charset="-128"/>
            </a:endParaRP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Вместе с тем, приоритет товаров должен устанавливаться с учетом Генерального Соглашения по тарифам и торговле 1994 года и Договора о Евразийском экономическом союзе от 29.05.2014 года, в соответствие с которыми товары белорусского происхождения конкурируют на равных с товарами российского производства (статья 75 Договора о Евразийском экономическом союзе, подписан в г. Астане 29.05.2014 года, ред. от 08.05.2015 года, с изм. и доп., вступ. в силу с 12.02.2017 года).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Ограничения участия товаров с долей белорусского происхождения являются нарушением Договора о Евразийском экономическом союзе (пункт 14 Приложения № 3 к Протоколу о порядке регулирования закупок (Приложение № 25 к Договору о Евразийском экономическом союзе)). </a:t>
            </a: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1957780" y="62140"/>
            <a:ext cx="8270696" cy="694951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dirty="0">
                <a:hlinkClick r:id="rId2"/>
              </a:rPr>
              <a:t>Новосибирское </a:t>
            </a:r>
            <a:r>
              <a:rPr lang="ru-RU" dirty="0" err="1">
                <a:hlinkClick r:id="rId2"/>
              </a:rPr>
              <a:t>уфас</a:t>
            </a:r>
            <a:endParaRPr lang="ru-RU" dirty="0">
              <a:hlinkClick r:id="rId2"/>
            </a:endParaRPr>
          </a:p>
          <a:p>
            <a:r>
              <a:rPr lang="ru-RU" dirty="0">
                <a:hlinkClick r:id="rId2"/>
              </a:rPr>
              <a:t>Дело б</a:t>
            </a:r>
            <a:r>
              <a:rPr lang="en-US" dirty="0">
                <a:hlinkClick r:id="rId2"/>
              </a:rPr>
              <a:t>/</a:t>
            </a:r>
            <a:r>
              <a:rPr lang="ru-RU" dirty="0">
                <a:hlinkClick r:id="rId2"/>
              </a:rPr>
              <a:t>н</a:t>
            </a:r>
            <a:endParaRPr lang="ru-RU" dirty="0"/>
          </a:p>
        </p:txBody>
      </p:sp>
      <p:sp>
        <p:nvSpPr>
          <p:cNvPr id="12" name="Пятиугольник 11"/>
          <p:cNvSpPr/>
          <p:nvPr/>
        </p:nvSpPr>
        <p:spPr bwMode="auto">
          <a:xfrm>
            <a:off x="336975" y="1560763"/>
            <a:ext cx="1513673" cy="1435323"/>
          </a:xfrm>
          <a:prstGeom prst="homePlate">
            <a:avLst>
              <a:gd name="adj" fmla="val 21141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 dirty="0">
              <a:solidFill>
                <a:srgbClr val="FFFFFF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67544" y="1701846"/>
            <a:ext cx="1008112" cy="1153156"/>
            <a:chOff x="325438" y="3559175"/>
            <a:chExt cx="669925" cy="774700"/>
          </a:xfrm>
        </p:grpSpPr>
        <p:sp>
          <p:nvSpPr>
            <p:cNvPr id="15" name="Freeform 88"/>
            <p:cNvSpPr>
              <a:spLocks/>
            </p:cNvSpPr>
            <p:nvPr/>
          </p:nvSpPr>
          <p:spPr bwMode="auto">
            <a:xfrm>
              <a:off x="325438" y="3559175"/>
              <a:ext cx="669925" cy="774700"/>
            </a:xfrm>
            <a:custGeom>
              <a:avLst/>
              <a:gdLst>
                <a:gd name="T0" fmla="*/ 0 w 312"/>
                <a:gd name="T1" fmla="*/ 0 h 361"/>
                <a:gd name="T2" fmla="*/ 312 w 312"/>
                <a:gd name="T3" fmla="*/ 0 h 361"/>
                <a:gd name="T4" fmla="*/ 312 w 312"/>
                <a:gd name="T5" fmla="*/ 205 h 361"/>
                <a:gd name="T6" fmla="*/ 156 w 312"/>
                <a:gd name="T7" fmla="*/ 361 h 361"/>
                <a:gd name="T8" fmla="*/ 0 w 312"/>
                <a:gd name="T9" fmla="*/ 205 h 361"/>
                <a:gd name="T10" fmla="*/ 0 w 312"/>
                <a:gd name="T11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361">
                  <a:moveTo>
                    <a:pt x="0" y="0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312" y="205"/>
                    <a:pt x="312" y="205"/>
                    <a:pt x="312" y="205"/>
                  </a:cubicBezTo>
                  <a:cubicBezTo>
                    <a:pt x="312" y="289"/>
                    <a:pt x="243" y="361"/>
                    <a:pt x="156" y="361"/>
                  </a:cubicBezTo>
                  <a:cubicBezTo>
                    <a:pt x="69" y="361"/>
                    <a:pt x="0" y="289"/>
                    <a:pt x="0" y="205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89"/>
            <p:cNvSpPr>
              <a:spLocks/>
            </p:cNvSpPr>
            <p:nvPr/>
          </p:nvSpPr>
          <p:spPr bwMode="auto">
            <a:xfrm>
              <a:off x="407988" y="3679825"/>
              <a:ext cx="506413" cy="582613"/>
            </a:xfrm>
            <a:custGeom>
              <a:avLst/>
              <a:gdLst>
                <a:gd name="T0" fmla="*/ 0 w 236"/>
                <a:gd name="T1" fmla="*/ 0 h 272"/>
                <a:gd name="T2" fmla="*/ 236 w 236"/>
                <a:gd name="T3" fmla="*/ 0 h 272"/>
                <a:gd name="T4" fmla="*/ 236 w 236"/>
                <a:gd name="T5" fmla="*/ 154 h 272"/>
                <a:gd name="T6" fmla="*/ 118 w 236"/>
                <a:gd name="T7" fmla="*/ 272 h 272"/>
                <a:gd name="T8" fmla="*/ 0 w 236"/>
                <a:gd name="T9" fmla="*/ 154 h 272"/>
                <a:gd name="T10" fmla="*/ 0 w 236"/>
                <a:gd name="T1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272">
                  <a:moveTo>
                    <a:pt x="0" y="0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6" y="218"/>
                    <a:pt x="183" y="272"/>
                    <a:pt x="118" y="272"/>
                  </a:cubicBezTo>
                  <a:cubicBezTo>
                    <a:pt x="53" y="272"/>
                    <a:pt x="0" y="218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90"/>
            <p:cNvSpPr>
              <a:spLocks noEditPoints="1"/>
            </p:cNvSpPr>
            <p:nvPr/>
          </p:nvSpPr>
          <p:spPr bwMode="auto">
            <a:xfrm>
              <a:off x="474663" y="3709988"/>
              <a:ext cx="423863" cy="427038"/>
            </a:xfrm>
            <a:custGeom>
              <a:avLst/>
              <a:gdLst>
                <a:gd name="T0" fmla="*/ 20 w 198"/>
                <a:gd name="T1" fmla="*/ 190 h 199"/>
                <a:gd name="T2" fmla="*/ 15 w 198"/>
                <a:gd name="T3" fmla="*/ 189 h 199"/>
                <a:gd name="T4" fmla="*/ 8 w 198"/>
                <a:gd name="T5" fmla="*/ 194 h 199"/>
                <a:gd name="T6" fmla="*/ 1 w 198"/>
                <a:gd name="T7" fmla="*/ 197 h 199"/>
                <a:gd name="T8" fmla="*/ 4 w 198"/>
                <a:gd name="T9" fmla="*/ 190 h 199"/>
                <a:gd name="T10" fmla="*/ 9 w 198"/>
                <a:gd name="T11" fmla="*/ 184 h 199"/>
                <a:gd name="T12" fmla="*/ 9 w 198"/>
                <a:gd name="T13" fmla="*/ 179 h 199"/>
                <a:gd name="T14" fmla="*/ 150 w 198"/>
                <a:gd name="T15" fmla="*/ 31 h 199"/>
                <a:gd name="T16" fmla="*/ 157 w 198"/>
                <a:gd name="T17" fmla="*/ 38 h 199"/>
                <a:gd name="T18" fmla="*/ 157 w 198"/>
                <a:gd name="T19" fmla="*/ 53 h 199"/>
                <a:gd name="T20" fmla="*/ 146 w 198"/>
                <a:gd name="T21" fmla="*/ 41 h 199"/>
                <a:gd name="T22" fmla="*/ 157 w 198"/>
                <a:gd name="T23" fmla="*/ 53 h 199"/>
                <a:gd name="T24" fmla="*/ 168 w 198"/>
                <a:gd name="T25" fmla="*/ 49 h 199"/>
                <a:gd name="T26" fmla="*/ 160 w 198"/>
                <a:gd name="T27" fmla="*/ 41 h 199"/>
                <a:gd name="T28" fmla="*/ 168 w 198"/>
                <a:gd name="T29" fmla="*/ 31 h 199"/>
                <a:gd name="T30" fmla="*/ 160 w 198"/>
                <a:gd name="T31" fmla="*/ 38 h 199"/>
                <a:gd name="T32" fmla="*/ 168 w 198"/>
                <a:gd name="T33" fmla="*/ 31 h 199"/>
                <a:gd name="T34" fmla="*/ 121 w 198"/>
                <a:gd name="T35" fmla="*/ 0 h 199"/>
                <a:gd name="T36" fmla="*/ 137 w 198"/>
                <a:gd name="T37" fmla="*/ 29 h 199"/>
                <a:gd name="T38" fmla="*/ 135 w 198"/>
                <a:gd name="T39" fmla="*/ 35 h 199"/>
                <a:gd name="T40" fmla="*/ 144 w 198"/>
                <a:gd name="T41" fmla="*/ 54 h 199"/>
                <a:gd name="T42" fmla="*/ 174 w 198"/>
                <a:gd name="T43" fmla="*/ 74 h 199"/>
                <a:gd name="T44" fmla="*/ 185 w 198"/>
                <a:gd name="T45" fmla="*/ 77 h 199"/>
                <a:gd name="T46" fmla="*/ 187 w 198"/>
                <a:gd name="T47" fmla="*/ 76 h 199"/>
                <a:gd name="T48" fmla="*/ 173 w 198"/>
                <a:gd name="T49" fmla="*/ 52 h 199"/>
                <a:gd name="T50" fmla="*/ 146 w 198"/>
                <a:gd name="T51" fmla="*/ 26 h 199"/>
                <a:gd name="T52" fmla="*/ 143 w 198"/>
                <a:gd name="T53" fmla="*/ 64 h 199"/>
                <a:gd name="T54" fmla="*/ 63 w 198"/>
                <a:gd name="T55" fmla="*/ 144 h 199"/>
                <a:gd name="T56" fmla="*/ 62 w 198"/>
                <a:gd name="T57" fmla="*/ 144 h 199"/>
                <a:gd name="T58" fmla="*/ 62 w 198"/>
                <a:gd name="T59" fmla="*/ 144 h 199"/>
                <a:gd name="T60" fmla="*/ 55 w 198"/>
                <a:gd name="T61" fmla="*/ 148 h 199"/>
                <a:gd name="T62" fmla="*/ 49 w 198"/>
                <a:gd name="T63" fmla="*/ 155 h 199"/>
                <a:gd name="T64" fmla="*/ 41 w 198"/>
                <a:gd name="T65" fmla="*/ 160 h 199"/>
                <a:gd name="T66" fmla="*/ 23 w 198"/>
                <a:gd name="T67" fmla="*/ 183 h 199"/>
                <a:gd name="T68" fmla="*/ 23 w 198"/>
                <a:gd name="T69" fmla="*/ 183 h 199"/>
                <a:gd name="T70" fmla="*/ 15 w 198"/>
                <a:gd name="T71" fmla="*/ 183 h 199"/>
                <a:gd name="T72" fmla="*/ 15 w 198"/>
                <a:gd name="T73" fmla="*/ 175 h 199"/>
                <a:gd name="T74" fmla="*/ 15 w 198"/>
                <a:gd name="T75" fmla="*/ 175 h 199"/>
                <a:gd name="T76" fmla="*/ 38 w 198"/>
                <a:gd name="T77" fmla="*/ 157 h 199"/>
                <a:gd name="T78" fmla="*/ 44 w 198"/>
                <a:gd name="T79" fmla="*/ 150 h 199"/>
                <a:gd name="T80" fmla="*/ 51 w 198"/>
                <a:gd name="T81" fmla="*/ 143 h 199"/>
                <a:gd name="T82" fmla="*/ 54 w 198"/>
                <a:gd name="T83" fmla="*/ 136 h 199"/>
                <a:gd name="T84" fmla="*/ 54 w 198"/>
                <a:gd name="T85" fmla="*/ 136 h 199"/>
                <a:gd name="T86" fmla="*/ 55 w 198"/>
                <a:gd name="T87" fmla="*/ 136 h 199"/>
                <a:gd name="T88" fmla="*/ 135 w 198"/>
                <a:gd name="T89" fmla="*/ 5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8" h="199">
                  <a:moveTo>
                    <a:pt x="9" y="179"/>
                  </a:moveTo>
                  <a:cubicBezTo>
                    <a:pt x="20" y="190"/>
                    <a:pt x="20" y="190"/>
                    <a:pt x="20" y="190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15" y="189"/>
                    <a:pt x="15" y="189"/>
                    <a:pt x="15" y="189"/>
                  </a:cubicBezTo>
                  <a:cubicBezTo>
                    <a:pt x="15" y="191"/>
                    <a:pt x="14" y="192"/>
                    <a:pt x="13" y="193"/>
                  </a:cubicBezTo>
                  <a:cubicBezTo>
                    <a:pt x="12" y="194"/>
                    <a:pt x="10" y="195"/>
                    <a:pt x="8" y="194"/>
                  </a:cubicBezTo>
                  <a:cubicBezTo>
                    <a:pt x="8" y="195"/>
                    <a:pt x="8" y="196"/>
                    <a:pt x="7" y="197"/>
                  </a:cubicBezTo>
                  <a:cubicBezTo>
                    <a:pt x="5" y="199"/>
                    <a:pt x="3" y="199"/>
                    <a:pt x="1" y="197"/>
                  </a:cubicBezTo>
                  <a:cubicBezTo>
                    <a:pt x="0" y="196"/>
                    <a:pt x="0" y="193"/>
                    <a:pt x="1" y="192"/>
                  </a:cubicBezTo>
                  <a:cubicBezTo>
                    <a:pt x="2" y="191"/>
                    <a:pt x="3" y="190"/>
                    <a:pt x="4" y="190"/>
                  </a:cubicBezTo>
                  <a:cubicBezTo>
                    <a:pt x="4" y="189"/>
                    <a:pt x="4" y="187"/>
                    <a:pt x="6" y="185"/>
                  </a:cubicBezTo>
                  <a:cubicBezTo>
                    <a:pt x="7" y="184"/>
                    <a:pt x="8" y="184"/>
                    <a:pt x="9" y="184"/>
                  </a:cubicBezTo>
                  <a:cubicBezTo>
                    <a:pt x="7" y="181"/>
                    <a:pt x="7" y="181"/>
                    <a:pt x="7" y="181"/>
                  </a:cubicBezTo>
                  <a:cubicBezTo>
                    <a:pt x="9" y="179"/>
                    <a:pt x="9" y="179"/>
                    <a:pt x="9" y="179"/>
                  </a:cubicBezTo>
                  <a:close/>
                  <a:moveTo>
                    <a:pt x="146" y="38"/>
                  </a:moveTo>
                  <a:cubicBezTo>
                    <a:pt x="146" y="36"/>
                    <a:pt x="147" y="33"/>
                    <a:pt x="150" y="31"/>
                  </a:cubicBezTo>
                  <a:cubicBezTo>
                    <a:pt x="152" y="29"/>
                    <a:pt x="154" y="28"/>
                    <a:pt x="157" y="27"/>
                  </a:cubicBezTo>
                  <a:cubicBezTo>
                    <a:pt x="157" y="38"/>
                    <a:pt x="157" y="38"/>
                    <a:pt x="157" y="38"/>
                  </a:cubicBezTo>
                  <a:cubicBezTo>
                    <a:pt x="146" y="38"/>
                    <a:pt x="146" y="38"/>
                    <a:pt x="146" y="38"/>
                  </a:cubicBezTo>
                  <a:close/>
                  <a:moveTo>
                    <a:pt x="157" y="53"/>
                  </a:moveTo>
                  <a:cubicBezTo>
                    <a:pt x="154" y="52"/>
                    <a:pt x="152" y="51"/>
                    <a:pt x="150" y="49"/>
                  </a:cubicBezTo>
                  <a:cubicBezTo>
                    <a:pt x="147" y="47"/>
                    <a:pt x="146" y="44"/>
                    <a:pt x="146" y="41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7" y="53"/>
                    <a:pt x="157" y="53"/>
                    <a:pt x="157" y="53"/>
                  </a:cubicBezTo>
                  <a:close/>
                  <a:moveTo>
                    <a:pt x="171" y="41"/>
                  </a:moveTo>
                  <a:cubicBezTo>
                    <a:pt x="171" y="44"/>
                    <a:pt x="170" y="47"/>
                    <a:pt x="168" y="49"/>
                  </a:cubicBezTo>
                  <a:cubicBezTo>
                    <a:pt x="166" y="51"/>
                    <a:pt x="163" y="52"/>
                    <a:pt x="160" y="53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71" y="41"/>
                    <a:pt x="171" y="41"/>
                    <a:pt x="171" y="41"/>
                  </a:cubicBezTo>
                  <a:close/>
                  <a:moveTo>
                    <a:pt x="168" y="31"/>
                  </a:moveTo>
                  <a:cubicBezTo>
                    <a:pt x="170" y="33"/>
                    <a:pt x="171" y="36"/>
                    <a:pt x="171" y="3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63" y="28"/>
                    <a:pt x="166" y="29"/>
                    <a:pt x="168" y="31"/>
                  </a:cubicBezTo>
                  <a:close/>
                  <a:moveTo>
                    <a:pt x="146" y="26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19" y="3"/>
                    <a:pt x="120" y="9"/>
                    <a:pt x="123" y="12"/>
                  </a:cubicBezTo>
                  <a:cubicBezTo>
                    <a:pt x="125" y="15"/>
                    <a:pt x="139" y="27"/>
                    <a:pt x="137" y="29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8" y="22"/>
                    <a:pt x="136" y="28"/>
                    <a:pt x="135" y="35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3" y="32"/>
                    <a:pt x="139" y="48"/>
                    <a:pt x="144" y="54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50" y="60"/>
                    <a:pt x="166" y="76"/>
                    <a:pt x="174" y="74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7" y="60"/>
                    <a:pt x="176" y="80"/>
                    <a:pt x="185" y="77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2" y="59"/>
                    <a:pt x="183" y="74"/>
                    <a:pt x="187" y="76"/>
                  </a:cubicBezTo>
                  <a:cubicBezTo>
                    <a:pt x="190" y="79"/>
                    <a:pt x="196" y="80"/>
                    <a:pt x="198" y="78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63" y="58"/>
                    <a:pt x="152" y="59"/>
                    <a:pt x="146" y="53"/>
                  </a:cubicBezTo>
                  <a:cubicBezTo>
                    <a:pt x="140" y="47"/>
                    <a:pt x="140" y="36"/>
                    <a:pt x="146" y="26"/>
                  </a:cubicBezTo>
                  <a:close/>
                  <a:moveTo>
                    <a:pt x="143" y="56"/>
                  </a:moveTo>
                  <a:cubicBezTo>
                    <a:pt x="145" y="58"/>
                    <a:pt x="145" y="61"/>
                    <a:pt x="143" y="64"/>
                  </a:cubicBezTo>
                  <a:cubicBezTo>
                    <a:pt x="141" y="65"/>
                    <a:pt x="139" y="66"/>
                    <a:pt x="137" y="65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0" y="146"/>
                    <a:pt x="58" y="146"/>
                    <a:pt x="56" y="145"/>
                  </a:cubicBezTo>
                  <a:cubicBezTo>
                    <a:pt x="55" y="146"/>
                    <a:pt x="55" y="147"/>
                    <a:pt x="55" y="148"/>
                  </a:cubicBezTo>
                  <a:cubicBezTo>
                    <a:pt x="57" y="148"/>
                    <a:pt x="60" y="147"/>
                    <a:pt x="61" y="150"/>
                  </a:cubicBezTo>
                  <a:cubicBezTo>
                    <a:pt x="57" y="150"/>
                    <a:pt x="53" y="155"/>
                    <a:pt x="49" y="155"/>
                  </a:cubicBezTo>
                  <a:cubicBezTo>
                    <a:pt x="49" y="156"/>
                    <a:pt x="48" y="158"/>
                    <a:pt x="47" y="159"/>
                  </a:cubicBezTo>
                  <a:cubicBezTo>
                    <a:pt x="45" y="161"/>
                    <a:pt x="43" y="161"/>
                    <a:pt x="41" y="160"/>
                  </a:cubicBezTo>
                  <a:cubicBezTo>
                    <a:pt x="24" y="183"/>
                    <a:pt x="24" y="183"/>
                    <a:pt x="24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1" y="185"/>
                    <a:pt x="17" y="185"/>
                    <a:pt x="15" y="183"/>
                  </a:cubicBezTo>
                  <a:cubicBezTo>
                    <a:pt x="13" y="181"/>
                    <a:pt x="13" y="178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6" y="175"/>
                    <a:pt x="16" y="175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7" y="155"/>
                    <a:pt x="38" y="153"/>
                    <a:pt x="39" y="152"/>
                  </a:cubicBezTo>
                  <a:cubicBezTo>
                    <a:pt x="40" y="150"/>
                    <a:pt x="42" y="150"/>
                    <a:pt x="44" y="150"/>
                  </a:cubicBezTo>
                  <a:cubicBezTo>
                    <a:pt x="43" y="146"/>
                    <a:pt x="49" y="142"/>
                    <a:pt x="48" y="137"/>
                  </a:cubicBezTo>
                  <a:cubicBezTo>
                    <a:pt x="51" y="139"/>
                    <a:pt x="50" y="141"/>
                    <a:pt x="51" y="143"/>
                  </a:cubicBezTo>
                  <a:cubicBezTo>
                    <a:pt x="51" y="143"/>
                    <a:pt x="52" y="143"/>
                    <a:pt x="53" y="143"/>
                  </a:cubicBezTo>
                  <a:cubicBezTo>
                    <a:pt x="52" y="141"/>
                    <a:pt x="53" y="138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5" y="136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3" y="60"/>
                    <a:pt x="133" y="57"/>
                    <a:pt x="135" y="56"/>
                  </a:cubicBezTo>
                  <a:cubicBezTo>
                    <a:pt x="137" y="54"/>
                    <a:pt x="140" y="54"/>
                    <a:pt x="143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91"/>
            <p:cNvSpPr>
              <a:spLocks noEditPoints="1"/>
            </p:cNvSpPr>
            <p:nvPr/>
          </p:nvSpPr>
          <p:spPr bwMode="auto">
            <a:xfrm>
              <a:off x="422275" y="3709988"/>
              <a:ext cx="427038" cy="427038"/>
            </a:xfrm>
            <a:custGeom>
              <a:avLst/>
              <a:gdLst>
                <a:gd name="T0" fmla="*/ 190 w 199"/>
                <a:gd name="T1" fmla="*/ 179 h 199"/>
                <a:gd name="T2" fmla="*/ 189 w 199"/>
                <a:gd name="T3" fmla="*/ 184 h 199"/>
                <a:gd name="T4" fmla="*/ 194 w 199"/>
                <a:gd name="T5" fmla="*/ 190 h 199"/>
                <a:gd name="T6" fmla="*/ 197 w 199"/>
                <a:gd name="T7" fmla="*/ 197 h 199"/>
                <a:gd name="T8" fmla="*/ 190 w 199"/>
                <a:gd name="T9" fmla="*/ 194 h 199"/>
                <a:gd name="T10" fmla="*/ 184 w 199"/>
                <a:gd name="T11" fmla="*/ 189 h 199"/>
                <a:gd name="T12" fmla="*/ 179 w 199"/>
                <a:gd name="T13" fmla="*/ 190 h 199"/>
                <a:gd name="T14" fmla="*/ 31 w 199"/>
                <a:gd name="T15" fmla="*/ 49 h 199"/>
                <a:gd name="T16" fmla="*/ 38 w 199"/>
                <a:gd name="T17" fmla="*/ 41 h 199"/>
                <a:gd name="T18" fmla="*/ 53 w 199"/>
                <a:gd name="T19" fmla="*/ 41 h 199"/>
                <a:gd name="T20" fmla="*/ 41 w 199"/>
                <a:gd name="T21" fmla="*/ 53 h 199"/>
                <a:gd name="T22" fmla="*/ 53 w 199"/>
                <a:gd name="T23" fmla="*/ 41 h 199"/>
                <a:gd name="T24" fmla="*/ 49 w 199"/>
                <a:gd name="T25" fmla="*/ 31 h 199"/>
                <a:gd name="T26" fmla="*/ 41 w 199"/>
                <a:gd name="T27" fmla="*/ 38 h 199"/>
                <a:gd name="T28" fmla="*/ 31 w 199"/>
                <a:gd name="T29" fmla="*/ 31 h 199"/>
                <a:gd name="T30" fmla="*/ 38 w 199"/>
                <a:gd name="T31" fmla="*/ 38 h 199"/>
                <a:gd name="T32" fmla="*/ 31 w 199"/>
                <a:gd name="T33" fmla="*/ 31 h 199"/>
                <a:gd name="T34" fmla="*/ 0 w 199"/>
                <a:gd name="T35" fmla="*/ 78 h 199"/>
                <a:gd name="T36" fmla="*/ 29 w 199"/>
                <a:gd name="T37" fmla="*/ 61 h 199"/>
                <a:gd name="T38" fmla="*/ 35 w 199"/>
                <a:gd name="T39" fmla="*/ 63 h 199"/>
                <a:gd name="T40" fmla="*/ 54 w 199"/>
                <a:gd name="T41" fmla="*/ 54 h 199"/>
                <a:gd name="T42" fmla="*/ 74 w 199"/>
                <a:gd name="T43" fmla="*/ 24 h 199"/>
                <a:gd name="T44" fmla="*/ 77 w 199"/>
                <a:gd name="T45" fmla="*/ 13 h 199"/>
                <a:gd name="T46" fmla="*/ 76 w 199"/>
                <a:gd name="T47" fmla="*/ 12 h 199"/>
                <a:gd name="T48" fmla="*/ 52 w 199"/>
                <a:gd name="T49" fmla="*/ 26 h 199"/>
                <a:gd name="T50" fmla="*/ 26 w 199"/>
                <a:gd name="T51" fmla="*/ 52 h 199"/>
                <a:gd name="T52" fmla="*/ 64 w 199"/>
                <a:gd name="T53" fmla="*/ 56 h 199"/>
                <a:gd name="T54" fmla="*/ 144 w 199"/>
                <a:gd name="T55" fmla="*/ 136 h 199"/>
                <a:gd name="T56" fmla="*/ 144 w 199"/>
                <a:gd name="T57" fmla="*/ 136 h 199"/>
                <a:gd name="T58" fmla="*/ 144 w 199"/>
                <a:gd name="T59" fmla="*/ 136 h 199"/>
                <a:gd name="T60" fmla="*/ 148 w 199"/>
                <a:gd name="T61" fmla="*/ 143 h 199"/>
                <a:gd name="T62" fmla="*/ 155 w 199"/>
                <a:gd name="T63" fmla="*/ 150 h 199"/>
                <a:gd name="T64" fmla="*/ 160 w 199"/>
                <a:gd name="T65" fmla="*/ 157 h 199"/>
                <a:gd name="T66" fmla="*/ 183 w 199"/>
                <a:gd name="T67" fmla="*/ 175 h 199"/>
                <a:gd name="T68" fmla="*/ 183 w 199"/>
                <a:gd name="T69" fmla="*/ 175 h 199"/>
                <a:gd name="T70" fmla="*/ 183 w 199"/>
                <a:gd name="T71" fmla="*/ 183 h 199"/>
                <a:gd name="T72" fmla="*/ 175 w 199"/>
                <a:gd name="T73" fmla="*/ 183 h 199"/>
                <a:gd name="T74" fmla="*/ 175 w 199"/>
                <a:gd name="T75" fmla="*/ 183 h 199"/>
                <a:gd name="T76" fmla="*/ 157 w 199"/>
                <a:gd name="T77" fmla="*/ 160 h 199"/>
                <a:gd name="T78" fmla="*/ 150 w 199"/>
                <a:gd name="T79" fmla="*/ 155 h 199"/>
                <a:gd name="T80" fmla="*/ 143 w 199"/>
                <a:gd name="T81" fmla="*/ 148 h 199"/>
                <a:gd name="T82" fmla="*/ 136 w 199"/>
                <a:gd name="T83" fmla="*/ 144 h 199"/>
                <a:gd name="T84" fmla="*/ 136 w 199"/>
                <a:gd name="T85" fmla="*/ 144 h 199"/>
                <a:gd name="T86" fmla="*/ 136 w 199"/>
                <a:gd name="T87" fmla="*/ 144 h 199"/>
                <a:gd name="T88" fmla="*/ 56 w 199"/>
                <a:gd name="T89" fmla="*/ 6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9" h="199">
                  <a:moveTo>
                    <a:pt x="179" y="190"/>
                  </a:moveTo>
                  <a:cubicBezTo>
                    <a:pt x="190" y="179"/>
                    <a:pt x="190" y="179"/>
                    <a:pt x="190" y="179"/>
                  </a:cubicBezTo>
                  <a:cubicBezTo>
                    <a:pt x="192" y="181"/>
                    <a:pt x="192" y="181"/>
                    <a:pt x="192" y="181"/>
                  </a:cubicBezTo>
                  <a:cubicBezTo>
                    <a:pt x="189" y="184"/>
                    <a:pt x="189" y="184"/>
                    <a:pt x="189" y="184"/>
                  </a:cubicBezTo>
                  <a:cubicBezTo>
                    <a:pt x="191" y="184"/>
                    <a:pt x="192" y="184"/>
                    <a:pt x="193" y="185"/>
                  </a:cubicBezTo>
                  <a:cubicBezTo>
                    <a:pt x="194" y="187"/>
                    <a:pt x="195" y="189"/>
                    <a:pt x="194" y="190"/>
                  </a:cubicBezTo>
                  <a:cubicBezTo>
                    <a:pt x="195" y="190"/>
                    <a:pt x="196" y="191"/>
                    <a:pt x="197" y="192"/>
                  </a:cubicBezTo>
                  <a:cubicBezTo>
                    <a:pt x="199" y="193"/>
                    <a:pt x="199" y="196"/>
                    <a:pt x="197" y="197"/>
                  </a:cubicBezTo>
                  <a:cubicBezTo>
                    <a:pt x="196" y="199"/>
                    <a:pt x="193" y="199"/>
                    <a:pt x="192" y="197"/>
                  </a:cubicBezTo>
                  <a:cubicBezTo>
                    <a:pt x="191" y="196"/>
                    <a:pt x="190" y="195"/>
                    <a:pt x="190" y="194"/>
                  </a:cubicBezTo>
                  <a:cubicBezTo>
                    <a:pt x="189" y="195"/>
                    <a:pt x="187" y="194"/>
                    <a:pt x="185" y="193"/>
                  </a:cubicBezTo>
                  <a:cubicBezTo>
                    <a:pt x="184" y="192"/>
                    <a:pt x="184" y="191"/>
                    <a:pt x="184" y="189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179" y="190"/>
                    <a:pt x="179" y="190"/>
                    <a:pt x="179" y="190"/>
                  </a:cubicBezTo>
                  <a:close/>
                  <a:moveTo>
                    <a:pt x="38" y="53"/>
                  </a:moveTo>
                  <a:cubicBezTo>
                    <a:pt x="36" y="52"/>
                    <a:pt x="33" y="51"/>
                    <a:pt x="31" y="49"/>
                  </a:cubicBezTo>
                  <a:cubicBezTo>
                    <a:pt x="29" y="47"/>
                    <a:pt x="28" y="44"/>
                    <a:pt x="27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53"/>
                    <a:pt x="38" y="53"/>
                    <a:pt x="38" y="53"/>
                  </a:cubicBezTo>
                  <a:close/>
                  <a:moveTo>
                    <a:pt x="53" y="41"/>
                  </a:moveTo>
                  <a:cubicBezTo>
                    <a:pt x="52" y="44"/>
                    <a:pt x="51" y="47"/>
                    <a:pt x="49" y="49"/>
                  </a:cubicBezTo>
                  <a:cubicBezTo>
                    <a:pt x="47" y="51"/>
                    <a:pt x="44" y="52"/>
                    <a:pt x="41" y="53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3" y="41"/>
                    <a:pt x="53" y="41"/>
                    <a:pt x="53" y="41"/>
                  </a:cubicBezTo>
                  <a:close/>
                  <a:moveTo>
                    <a:pt x="41" y="27"/>
                  </a:moveTo>
                  <a:cubicBezTo>
                    <a:pt x="44" y="28"/>
                    <a:pt x="47" y="29"/>
                    <a:pt x="49" y="31"/>
                  </a:cubicBezTo>
                  <a:cubicBezTo>
                    <a:pt x="51" y="33"/>
                    <a:pt x="52" y="36"/>
                    <a:pt x="5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27"/>
                    <a:pt x="41" y="27"/>
                    <a:pt x="41" y="27"/>
                  </a:cubicBezTo>
                  <a:close/>
                  <a:moveTo>
                    <a:pt x="31" y="31"/>
                  </a:moveTo>
                  <a:cubicBezTo>
                    <a:pt x="33" y="29"/>
                    <a:pt x="36" y="28"/>
                    <a:pt x="38" y="27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6"/>
                    <a:pt x="29" y="33"/>
                    <a:pt x="31" y="31"/>
                  </a:cubicBezTo>
                  <a:close/>
                  <a:moveTo>
                    <a:pt x="26" y="5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3" y="80"/>
                    <a:pt x="9" y="79"/>
                    <a:pt x="12" y="76"/>
                  </a:cubicBezTo>
                  <a:cubicBezTo>
                    <a:pt x="15" y="73"/>
                    <a:pt x="27" y="59"/>
                    <a:pt x="29" y="61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22" y="80"/>
                    <a:pt x="28" y="63"/>
                    <a:pt x="35" y="63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2" y="76"/>
                    <a:pt x="48" y="60"/>
                    <a:pt x="54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60" y="48"/>
                    <a:pt x="76" y="32"/>
                    <a:pt x="74" y="24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0" y="32"/>
                    <a:pt x="80" y="22"/>
                    <a:pt x="77" y="13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59" y="26"/>
                    <a:pt x="74" y="15"/>
                    <a:pt x="76" y="12"/>
                  </a:cubicBezTo>
                  <a:cubicBezTo>
                    <a:pt x="79" y="9"/>
                    <a:pt x="80" y="3"/>
                    <a:pt x="78" y="0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8" y="36"/>
                    <a:pt x="59" y="47"/>
                    <a:pt x="53" y="53"/>
                  </a:cubicBezTo>
                  <a:cubicBezTo>
                    <a:pt x="47" y="59"/>
                    <a:pt x="36" y="58"/>
                    <a:pt x="26" y="52"/>
                  </a:cubicBezTo>
                  <a:close/>
                  <a:moveTo>
                    <a:pt x="56" y="56"/>
                  </a:moveTo>
                  <a:cubicBezTo>
                    <a:pt x="58" y="54"/>
                    <a:pt x="61" y="54"/>
                    <a:pt x="64" y="56"/>
                  </a:cubicBezTo>
                  <a:cubicBezTo>
                    <a:pt x="65" y="57"/>
                    <a:pt x="66" y="60"/>
                    <a:pt x="65" y="62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6" y="138"/>
                    <a:pt x="146" y="141"/>
                    <a:pt x="145" y="143"/>
                  </a:cubicBezTo>
                  <a:cubicBezTo>
                    <a:pt x="146" y="143"/>
                    <a:pt x="147" y="143"/>
                    <a:pt x="148" y="143"/>
                  </a:cubicBezTo>
                  <a:cubicBezTo>
                    <a:pt x="148" y="141"/>
                    <a:pt x="147" y="139"/>
                    <a:pt x="150" y="137"/>
                  </a:cubicBezTo>
                  <a:cubicBezTo>
                    <a:pt x="150" y="142"/>
                    <a:pt x="155" y="146"/>
                    <a:pt x="155" y="150"/>
                  </a:cubicBezTo>
                  <a:cubicBezTo>
                    <a:pt x="156" y="150"/>
                    <a:pt x="158" y="150"/>
                    <a:pt x="159" y="152"/>
                  </a:cubicBezTo>
                  <a:cubicBezTo>
                    <a:pt x="161" y="153"/>
                    <a:pt x="161" y="155"/>
                    <a:pt x="160" y="157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5" y="178"/>
                    <a:pt x="185" y="181"/>
                    <a:pt x="183" y="183"/>
                  </a:cubicBezTo>
                  <a:cubicBezTo>
                    <a:pt x="181" y="185"/>
                    <a:pt x="178" y="185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5" y="161"/>
                    <a:pt x="153" y="161"/>
                    <a:pt x="152" y="159"/>
                  </a:cubicBezTo>
                  <a:cubicBezTo>
                    <a:pt x="150" y="158"/>
                    <a:pt x="150" y="156"/>
                    <a:pt x="150" y="155"/>
                  </a:cubicBezTo>
                  <a:cubicBezTo>
                    <a:pt x="146" y="155"/>
                    <a:pt x="142" y="150"/>
                    <a:pt x="137" y="150"/>
                  </a:cubicBezTo>
                  <a:cubicBezTo>
                    <a:pt x="139" y="147"/>
                    <a:pt x="141" y="148"/>
                    <a:pt x="143" y="148"/>
                  </a:cubicBezTo>
                  <a:cubicBezTo>
                    <a:pt x="143" y="147"/>
                    <a:pt x="143" y="146"/>
                    <a:pt x="143" y="145"/>
                  </a:cubicBezTo>
                  <a:cubicBezTo>
                    <a:pt x="141" y="146"/>
                    <a:pt x="138" y="146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0" y="66"/>
                    <a:pt x="57" y="65"/>
                    <a:pt x="56" y="64"/>
                  </a:cubicBezTo>
                  <a:cubicBezTo>
                    <a:pt x="54" y="61"/>
                    <a:pt x="54" y="58"/>
                    <a:pt x="5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92"/>
            <p:cNvSpPr>
              <a:spLocks noEditPoints="1"/>
            </p:cNvSpPr>
            <p:nvPr/>
          </p:nvSpPr>
          <p:spPr bwMode="auto">
            <a:xfrm>
              <a:off x="493713" y="3779838"/>
              <a:ext cx="333375" cy="334963"/>
            </a:xfrm>
            <a:custGeom>
              <a:avLst/>
              <a:gdLst>
                <a:gd name="T0" fmla="*/ 123 w 156"/>
                <a:gd name="T1" fmla="*/ 142 h 156"/>
                <a:gd name="T2" fmla="*/ 78 w 156"/>
                <a:gd name="T3" fmla="*/ 156 h 156"/>
                <a:gd name="T4" fmla="*/ 33 w 156"/>
                <a:gd name="T5" fmla="*/ 142 h 156"/>
                <a:gd name="T6" fmla="*/ 78 w 156"/>
                <a:gd name="T7" fmla="*/ 97 h 156"/>
                <a:gd name="T8" fmla="*/ 123 w 156"/>
                <a:gd name="T9" fmla="*/ 142 h 156"/>
                <a:gd name="T10" fmla="*/ 142 w 156"/>
                <a:gd name="T11" fmla="*/ 33 h 156"/>
                <a:gd name="T12" fmla="*/ 156 w 156"/>
                <a:gd name="T13" fmla="*/ 78 h 156"/>
                <a:gd name="T14" fmla="*/ 142 w 156"/>
                <a:gd name="T15" fmla="*/ 124 h 156"/>
                <a:gd name="T16" fmla="*/ 96 w 156"/>
                <a:gd name="T17" fmla="*/ 78 h 156"/>
                <a:gd name="T18" fmla="*/ 142 w 156"/>
                <a:gd name="T19" fmla="*/ 33 h 156"/>
                <a:gd name="T20" fmla="*/ 33 w 156"/>
                <a:gd name="T21" fmla="*/ 15 h 156"/>
                <a:gd name="T22" fmla="*/ 78 w 156"/>
                <a:gd name="T23" fmla="*/ 0 h 156"/>
                <a:gd name="T24" fmla="*/ 123 w 156"/>
                <a:gd name="T25" fmla="*/ 15 h 156"/>
                <a:gd name="T26" fmla="*/ 78 w 156"/>
                <a:gd name="T27" fmla="*/ 60 h 156"/>
                <a:gd name="T28" fmla="*/ 33 w 156"/>
                <a:gd name="T29" fmla="*/ 15 h 156"/>
                <a:gd name="T30" fmla="*/ 0 w 156"/>
                <a:gd name="T31" fmla="*/ 78 h 156"/>
                <a:gd name="T32" fmla="*/ 14 w 156"/>
                <a:gd name="T33" fmla="*/ 33 h 156"/>
                <a:gd name="T34" fmla="*/ 60 w 156"/>
                <a:gd name="T35" fmla="*/ 78 h 156"/>
                <a:gd name="T36" fmla="*/ 14 w 156"/>
                <a:gd name="T37" fmla="*/ 124 h 156"/>
                <a:gd name="T38" fmla="*/ 0 w 156"/>
                <a:gd name="T39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56">
                  <a:moveTo>
                    <a:pt x="123" y="142"/>
                  </a:moveTo>
                  <a:cubicBezTo>
                    <a:pt x="111" y="151"/>
                    <a:pt x="95" y="156"/>
                    <a:pt x="78" y="156"/>
                  </a:cubicBezTo>
                  <a:cubicBezTo>
                    <a:pt x="61" y="156"/>
                    <a:pt x="46" y="151"/>
                    <a:pt x="33" y="142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123" y="142"/>
                    <a:pt x="123" y="142"/>
                    <a:pt x="123" y="142"/>
                  </a:cubicBezTo>
                  <a:close/>
                  <a:moveTo>
                    <a:pt x="142" y="33"/>
                  </a:moveTo>
                  <a:cubicBezTo>
                    <a:pt x="151" y="46"/>
                    <a:pt x="156" y="61"/>
                    <a:pt x="156" y="78"/>
                  </a:cubicBezTo>
                  <a:cubicBezTo>
                    <a:pt x="156" y="95"/>
                    <a:pt x="151" y="111"/>
                    <a:pt x="142" y="124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142" y="33"/>
                    <a:pt x="142" y="33"/>
                    <a:pt x="142" y="33"/>
                  </a:cubicBezTo>
                  <a:close/>
                  <a:moveTo>
                    <a:pt x="33" y="15"/>
                  </a:moveTo>
                  <a:cubicBezTo>
                    <a:pt x="46" y="6"/>
                    <a:pt x="61" y="0"/>
                    <a:pt x="78" y="0"/>
                  </a:cubicBezTo>
                  <a:cubicBezTo>
                    <a:pt x="95" y="0"/>
                    <a:pt x="111" y="6"/>
                    <a:pt x="123" y="15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33" y="15"/>
                    <a:pt x="33" y="15"/>
                    <a:pt x="33" y="15"/>
                  </a:cubicBezTo>
                  <a:close/>
                  <a:moveTo>
                    <a:pt x="0" y="78"/>
                  </a:moveTo>
                  <a:cubicBezTo>
                    <a:pt x="0" y="61"/>
                    <a:pt x="5" y="46"/>
                    <a:pt x="14" y="33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5" y="111"/>
                    <a:pt x="0" y="95"/>
                    <a:pt x="0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93"/>
            <p:cNvSpPr>
              <a:spLocks noEditPoints="1"/>
            </p:cNvSpPr>
            <p:nvPr/>
          </p:nvSpPr>
          <p:spPr bwMode="auto">
            <a:xfrm>
              <a:off x="512763" y="4114800"/>
              <a:ext cx="287338" cy="125413"/>
            </a:xfrm>
            <a:custGeom>
              <a:avLst/>
              <a:gdLst>
                <a:gd name="T0" fmla="*/ 19 w 134"/>
                <a:gd name="T1" fmla="*/ 0 h 58"/>
                <a:gd name="T2" fmla="*/ 19 w 134"/>
                <a:gd name="T3" fmla="*/ 24 h 58"/>
                <a:gd name="T4" fmla="*/ 41 w 134"/>
                <a:gd name="T5" fmla="*/ 16 h 58"/>
                <a:gd name="T6" fmla="*/ 8 w 134"/>
                <a:gd name="T7" fmla="*/ 37 h 58"/>
                <a:gd name="T8" fmla="*/ 0 w 134"/>
                <a:gd name="T9" fmla="*/ 33 h 58"/>
                <a:gd name="T10" fmla="*/ 5 w 134"/>
                <a:gd name="T11" fmla="*/ 30 h 58"/>
                <a:gd name="T12" fmla="*/ 12 w 134"/>
                <a:gd name="T13" fmla="*/ 29 h 58"/>
                <a:gd name="T14" fmla="*/ 57 w 134"/>
                <a:gd name="T15" fmla="*/ 22 h 58"/>
                <a:gd name="T16" fmla="*/ 50 w 134"/>
                <a:gd name="T17" fmla="*/ 51 h 58"/>
                <a:gd name="T18" fmla="*/ 43 w 134"/>
                <a:gd name="T19" fmla="*/ 54 h 58"/>
                <a:gd name="T20" fmla="*/ 34 w 134"/>
                <a:gd name="T21" fmla="*/ 32 h 58"/>
                <a:gd name="T22" fmla="*/ 52 w 134"/>
                <a:gd name="T23" fmla="*/ 17 h 58"/>
                <a:gd name="T24" fmla="*/ 56 w 134"/>
                <a:gd name="T25" fmla="*/ 29 h 58"/>
                <a:gd name="T26" fmla="*/ 61 w 134"/>
                <a:gd name="T27" fmla="*/ 39 h 58"/>
                <a:gd name="T28" fmla="*/ 45 w 134"/>
                <a:gd name="T29" fmla="*/ 44 h 58"/>
                <a:gd name="T30" fmla="*/ 40 w 134"/>
                <a:gd name="T31" fmla="*/ 34 h 58"/>
                <a:gd name="T32" fmla="*/ 105 w 134"/>
                <a:gd name="T33" fmla="*/ 52 h 58"/>
                <a:gd name="T34" fmla="*/ 94 w 134"/>
                <a:gd name="T35" fmla="*/ 46 h 58"/>
                <a:gd name="T36" fmla="*/ 81 w 134"/>
                <a:gd name="T37" fmla="*/ 57 h 58"/>
                <a:gd name="T38" fmla="*/ 79 w 134"/>
                <a:gd name="T39" fmla="*/ 19 h 58"/>
                <a:gd name="T40" fmla="*/ 105 w 134"/>
                <a:gd name="T41" fmla="*/ 52 h 58"/>
                <a:gd name="T42" fmla="*/ 84 w 134"/>
                <a:gd name="T43" fmla="*/ 27 h 58"/>
                <a:gd name="T44" fmla="*/ 91 w 134"/>
                <a:gd name="T45" fmla="*/ 40 h 58"/>
                <a:gd name="T46" fmla="*/ 132 w 134"/>
                <a:gd name="T47" fmla="*/ 22 h 58"/>
                <a:gd name="T48" fmla="*/ 128 w 134"/>
                <a:gd name="T49" fmla="*/ 40 h 58"/>
                <a:gd name="T50" fmla="*/ 105 w 134"/>
                <a:gd name="T51" fmla="*/ 32 h 58"/>
                <a:gd name="T52" fmla="*/ 106 w 134"/>
                <a:gd name="T53" fmla="*/ 7 h 58"/>
                <a:gd name="T54" fmla="*/ 123 w 134"/>
                <a:gd name="T55" fmla="*/ 9 h 58"/>
                <a:gd name="T56" fmla="*/ 114 w 134"/>
                <a:gd name="T57" fmla="*/ 11 h 58"/>
                <a:gd name="T58" fmla="*/ 107 w 134"/>
                <a:gd name="T59" fmla="*/ 18 h 58"/>
                <a:gd name="T60" fmla="*/ 118 w 134"/>
                <a:gd name="T61" fmla="*/ 35 h 58"/>
                <a:gd name="T62" fmla="*/ 127 w 134"/>
                <a:gd name="T63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58">
                  <a:moveTo>
                    <a:pt x="12" y="29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2" y="35"/>
                    <a:pt x="10" y="36"/>
                    <a:pt x="8" y="37"/>
                  </a:cubicBezTo>
                  <a:cubicBezTo>
                    <a:pt x="6" y="37"/>
                    <a:pt x="4" y="37"/>
                    <a:pt x="3" y="36"/>
                  </a:cubicBezTo>
                  <a:cubicBezTo>
                    <a:pt x="2" y="35"/>
                    <a:pt x="1" y="34"/>
                    <a:pt x="0" y="3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9"/>
                    <a:pt x="5" y="30"/>
                    <a:pt x="5" y="30"/>
                  </a:cubicBezTo>
                  <a:cubicBezTo>
                    <a:pt x="6" y="31"/>
                    <a:pt x="7" y="31"/>
                    <a:pt x="8" y="31"/>
                  </a:cubicBezTo>
                  <a:cubicBezTo>
                    <a:pt x="9" y="31"/>
                    <a:pt x="10" y="30"/>
                    <a:pt x="12" y="29"/>
                  </a:cubicBezTo>
                  <a:close/>
                  <a:moveTo>
                    <a:pt x="58" y="19"/>
                  </a:moveTo>
                  <a:cubicBezTo>
                    <a:pt x="57" y="22"/>
                    <a:pt x="57" y="22"/>
                    <a:pt x="57" y="22"/>
                  </a:cubicBezTo>
                  <a:cubicBezTo>
                    <a:pt x="66" y="25"/>
                    <a:pt x="69" y="31"/>
                    <a:pt x="67" y="40"/>
                  </a:cubicBezTo>
                  <a:cubicBezTo>
                    <a:pt x="65" y="49"/>
                    <a:pt x="59" y="53"/>
                    <a:pt x="50" y="51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5" y="47"/>
                    <a:pt x="32" y="41"/>
                    <a:pt x="34" y="32"/>
                  </a:cubicBezTo>
                  <a:cubicBezTo>
                    <a:pt x="37" y="23"/>
                    <a:pt x="42" y="19"/>
                    <a:pt x="51" y="21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8" y="19"/>
                    <a:pt x="58" y="19"/>
                    <a:pt x="58" y="19"/>
                  </a:cubicBezTo>
                  <a:close/>
                  <a:moveTo>
                    <a:pt x="56" y="29"/>
                  </a:moveTo>
                  <a:cubicBezTo>
                    <a:pt x="51" y="45"/>
                    <a:pt x="51" y="45"/>
                    <a:pt x="51" y="45"/>
                  </a:cubicBezTo>
                  <a:cubicBezTo>
                    <a:pt x="56" y="46"/>
                    <a:pt x="59" y="44"/>
                    <a:pt x="61" y="39"/>
                  </a:cubicBezTo>
                  <a:cubicBezTo>
                    <a:pt x="62" y="33"/>
                    <a:pt x="60" y="30"/>
                    <a:pt x="56" y="29"/>
                  </a:cubicBezTo>
                  <a:close/>
                  <a:moveTo>
                    <a:pt x="45" y="44"/>
                  </a:moveTo>
                  <a:cubicBezTo>
                    <a:pt x="49" y="27"/>
                    <a:pt x="49" y="27"/>
                    <a:pt x="49" y="27"/>
                  </a:cubicBezTo>
                  <a:cubicBezTo>
                    <a:pt x="45" y="26"/>
                    <a:pt x="42" y="28"/>
                    <a:pt x="40" y="34"/>
                  </a:cubicBezTo>
                  <a:cubicBezTo>
                    <a:pt x="39" y="39"/>
                    <a:pt x="41" y="42"/>
                    <a:pt x="45" y="44"/>
                  </a:cubicBezTo>
                  <a:close/>
                  <a:moveTo>
                    <a:pt x="105" y="52"/>
                  </a:moveTo>
                  <a:cubicBezTo>
                    <a:pt x="98" y="54"/>
                    <a:pt x="98" y="54"/>
                    <a:pt x="98" y="54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105" y="52"/>
                    <a:pt x="105" y="52"/>
                    <a:pt x="105" y="52"/>
                  </a:cubicBezTo>
                  <a:close/>
                  <a:moveTo>
                    <a:pt x="91" y="40"/>
                  </a:moveTo>
                  <a:cubicBezTo>
                    <a:pt x="84" y="27"/>
                    <a:pt x="84" y="27"/>
                    <a:pt x="84" y="27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91" y="40"/>
                    <a:pt x="91" y="40"/>
                    <a:pt x="91" y="40"/>
                  </a:cubicBezTo>
                  <a:close/>
                  <a:moveTo>
                    <a:pt x="126" y="24"/>
                  </a:moveTo>
                  <a:cubicBezTo>
                    <a:pt x="132" y="22"/>
                    <a:pt x="132" y="22"/>
                    <a:pt x="132" y="22"/>
                  </a:cubicBezTo>
                  <a:cubicBezTo>
                    <a:pt x="134" y="26"/>
                    <a:pt x="134" y="30"/>
                    <a:pt x="133" y="33"/>
                  </a:cubicBezTo>
                  <a:cubicBezTo>
                    <a:pt x="133" y="35"/>
                    <a:pt x="131" y="38"/>
                    <a:pt x="128" y="40"/>
                  </a:cubicBezTo>
                  <a:cubicBezTo>
                    <a:pt x="125" y="42"/>
                    <a:pt x="121" y="42"/>
                    <a:pt x="117" y="41"/>
                  </a:cubicBezTo>
                  <a:cubicBezTo>
                    <a:pt x="113" y="40"/>
                    <a:pt x="109" y="37"/>
                    <a:pt x="105" y="32"/>
                  </a:cubicBezTo>
                  <a:cubicBezTo>
                    <a:pt x="102" y="26"/>
                    <a:pt x="100" y="21"/>
                    <a:pt x="100" y="16"/>
                  </a:cubicBezTo>
                  <a:cubicBezTo>
                    <a:pt x="101" y="12"/>
                    <a:pt x="103" y="9"/>
                    <a:pt x="106" y="7"/>
                  </a:cubicBezTo>
                  <a:cubicBezTo>
                    <a:pt x="109" y="5"/>
                    <a:pt x="112" y="4"/>
                    <a:pt x="116" y="5"/>
                  </a:cubicBezTo>
                  <a:cubicBezTo>
                    <a:pt x="118" y="5"/>
                    <a:pt x="120" y="7"/>
                    <a:pt x="123" y="9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7" y="12"/>
                    <a:pt x="116" y="12"/>
                    <a:pt x="114" y="11"/>
                  </a:cubicBezTo>
                  <a:cubicBezTo>
                    <a:pt x="113" y="11"/>
                    <a:pt x="111" y="11"/>
                    <a:pt x="110" y="12"/>
                  </a:cubicBezTo>
                  <a:cubicBezTo>
                    <a:pt x="108" y="14"/>
                    <a:pt x="107" y="15"/>
                    <a:pt x="107" y="18"/>
                  </a:cubicBezTo>
                  <a:cubicBezTo>
                    <a:pt x="107" y="20"/>
                    <a:pt x="108" y="24"/>
                    <a:pt x="110" y="27"/>
                  </a:cubicBezTo>
                  <a:cubicBezTo>
                    <a:pt x="113" y="31"/>
                    <a:pt x="116" y="34"/>
                    <a:pt x="118" y="35"/>
                  </a:cubicBezTo>
                  <a:cubicBezTo>
                    <a:pt x="120" y="36"/>
                    <a:pt x="122" y="35"/>
                    <a:pt x="124" y="34"/>
                  </a:cubicBezTo>
                  <a:cubicBezTo>
                    <a:pt x="126" y="33"/>
                    <a:pt x="127" y="32"/>
                    <a:pt x="127" y="30"/>
                  </a:cubicBezTo>
                  <a:cubicBezTo>
                    <a:pt x="127" y="28"/>
                    <a:pt x="127" y="26"/>
                    <a:pt x="126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4972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492931" y="1480680"/>
            <a:ext cx="9355368" cy="4612617"/>
          </a:xfrm>
          <a:prstGeom prst="rect">
            <a:avLst/>
          </a:prstGeom>
          <a:noFill/>
        </p:spPr>
        <p:txBody>
          <a:bodyPr lIns="72000" tIns="72000" rIns="72000" bIns="7200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E4465A"/>
              </a:buClr>
              <a:defRPr/>
            </a:pPr>
            <a:r>
              <a:rPr lang="ru-RU" sz="2000" b="1" dirty="0" smtClean="0">
                <a:solidFill>
                  <a:srgbClr val="E4465A"/>
                </a:solidFill>
                <a:latin typeface="Trebuchet MS" pitchFamily="34" charset="0"/>
                <a:ea typeface="Arial Unicode MS" pitchFamily="34" charset="-128"/>
              </a:rPr>
              <a:t>Выводы УФАС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Победитель по рассматриваемой </a:t>
            </a: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процедуре 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декларировал в своем коммерческом предложении, что его товары имеют происхождение РФ и он сам является производителем кабеля СИП.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Коммерческое предложение заявителя жалобы </a:t>
            </a: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заявителя содержало 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только товары иностранного производства - изготовителем значится </a:t>
            </a: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белорусский завод.</a:t>
            </a:r>
            <a:endParaRPr lang="ru-RU" sz="1400" dirty="0">
              <a:solidFill>
                <a:srgbClr val="444444"/>
              </a:solidFill>
              <a:latin typeface="Trebuchet MS" pitchFamily="34" charset="0"/>
              <a:ea typeface="Arial Unicode MS" pitchFamily="34" charset="-128"/>
            </a:endParaRP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Подпункт 2.5.4. Документации о закупке устанавливает, что страна происхождения поставляемого товара определяется на основании сведений, содержащихся в коммерческом предложении участника. В случае отсутствия в коммерческом предложении указания (декларирования) страны происхождения поставляемого товара такая заявка рассматривается как содержащая предложение о поставке иностранных товаров. Участник несёт ответственность за предоставление недостоверных сведений о стране происхождения товара, указанного в коммерческом предложении, в соответствии с законодательством РФ.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Таким образом, поскольку </a:t>
            </a: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заявитель задекларировал 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страну происхождения товаров как иностранную (не Российская Федерация), в соответствии </a:t>
            </a: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ПП 0925 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приоритет в таком случае не предоставляется.</a:t>
            </a: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1957780" y="62140"/>
            <a:ext cx="8270696" cy="694951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dirty="0">
                <a:hlinkClick r:id="rId2"/>
              </a:rPr>
              <a:t>Новосибирское </a:t>
            </a:r>
            <a:r>
              <a:rPr lang="ru-RU" dirty="0" err="1">
                <a:hlinkClick r:id="rId2"/>
              </a:rPr>
              <a:t>уфас</a:t>
            </a:r>
            <a:endParaRPr lang="ru-RU" dirty="0">
              <a:hlinkClick r:id="rId2"/>
            </a:endParaRPr>
          </a:p>
          <a:p>
            <a:r>
              <a:rPr lang="ru-RU" dirty="0">
                <a:hlinkClick r:id="rId2"/>
              </a:rPr>
              <a:t>Дело б</a:t>
            </a:r>
            <a:r>
              <a:rPr lang="en-US" dirty="0">
                <a:hlinkClick r:id="rId2"/>
              </a:rPr>
              <a:t>/</a:t>
            </a:r>
            <a:r>
              <a:rPr lang="ru-RU" dirty="0">
                <a:hlinkClick r:id="rId2"/>
              </a:rPr>
              <a:t>н</a:t>
            </a:r>
            <a:endParaRPr lang="ru-RU" dirty="0"/>
          </a:p>
        </p:txBody>
      </p:sp>
      <p:sp>
        <p:nvSpPr>
          <p:cNvPr id="12" name="Пятиугольник 11"/>
          <p:cNvSpPr/>
          <p:nvPr/>
        </p:nvSpPr>
        <p:spPr bwMode="auto">
          <a:xfrm>
            <a:off x="336975" y="1560763"/>
            <a:ext cx="1513673" cy="1435323"/>
          </a:xfrm>
          <a:prstGeom prst="homePlate">
            <a:avLst>
              <a:gd name="adj" fmla="val 21141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 dirty="0">
              <a:solidFill>
                <a:srgbClr val="FFFFFF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67544" y="1701846"/>
            <a:ext cx="1008112" cy="1153156"/>
            <a:chOff x="325438" y="3559175"/>
            <a:chExt cx="669925" cy="774700"/>
          </a:xfrm>
        </p:grpSpPr>
        <p:sp>
          <p:nvSpPr>
            <p:cNvPr id="15" name="Freeform 88"/>
            <p:cNvSpPr>
              <a:spLocks/>
            </p:cNvSpPr>
            <p:nvPr/>
          </p:nvSpPr>
          <p:spPr bwMode="auto">
            <a:xfrm>
              <a:off x="325438" y="3559175"/>
              <a:ext cx="669925" cy="774700"/>
            </a:xfrm>
            <a:custGeom>
              <a:avLst/>
              <a:gdLst>
                <a:gd name="T0" fmla="*/ 0 w 312"/>
                <a:gd name="T1" fmla="*/ 0 h 361"/>
                <a:gd name="T2" fmla="*/ 312 w 312"/>
                <a:gd name="T3" fmla="*/ 0 h 361"/>
                <a:gd name="T4" fmla="*/ 312 w 312"/>
                <a:gd name="T5" fmla="*/ 205 h 361"/>
                <a:gd name="T6" fmla="*/ 156 w 312"/>
                <a:gd name="T7" fmla="*/ 361 h 361"/>
                <a:gd name="T8" fmla="*/ 0 w 312"/>
                <a:gd name="T9" fmla="*/ 205 h 361"/>
                <a:gd name="T10" fmla="*/ 0 w 312"/>
                <a:gd name="T11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361">
                  <a:moveTo>
                    <a:pt x="0" y="0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312" y="205"/>
                    <a:pt x="312" y="205"/>
                    <a:pt x="312" y="205"/>
                  </a:cubicBezTo>
                  <a:cubicBezTo>
                    <a:pt x="312" y="289"/>
                    <a:pt x="243" y="361"/>
                    <a:pt x="156" y="361"/>
                  </a:cubicBezTo>
                  <a:cubicBezTo>
                    <a:pt x="69" y="361"/>
                    <a:pt x="0" y="289"/>
                    <a:pt x="0" y="205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89"/>
            <p:cNvSpPr>
              <a:spLocks/>
            </p:cNvSpPr>
            <p:nvPr/>
          </p:nvSpPr>
          <p:spPr bwMode="auto">
            <a:xfrm>
              <a:off x="407988" y="3679825"/>
              <a:ext cx="506413" cy="582613"/>
            </a:xfrm>
            <a:custGeom>
              <a:avLst/>
              <a:gdLst>
                <a:gd name="T0" fmla="*/ 0 w 236"/>
                <a:gd name="T1" fmla="*/ 0 h 272"/>
                <a:gd name="T2" fmla="*/ 236 w 236"/>
                <a:gd name="T3" fmla="*/ 0 h 272"/>
                <a:gd name="T4" fmla="*/ 236 w 236"/>
                <a:gd name="T5" fmla="*/ 154 h 272"/>
                <a:gd name="T6" fmla="*/ 118 w 236"/>
                <a:gd name="T7" fmla="*/ 272 h 272"/>
                <a:gd name="T8" fmla="*/ 0 w 236"/>
                <a:gd name="T9" fmla="*/ 154 h 272"/>
                <a:gd name="T10" fmla="*/ 0 w 236"/>
                <a:gd name="T1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272">
                  <a:moveTo>
                    <a:pt x="0" y="0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6" y="218"/>
                    <a:pt x="183" y="272"/>
                    <a:pt x="118" y="272"/>
                  </a:cubicBezTo>
                  <a:cubicBezTo>
                    <a:pt x="53" y="272"/>
                    <a:pt x="0" y="218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90"/>
            <p:cNvSpPr>
              <a:spLocks noEditPoints="1"/>
            </p:cNvSpPr>
            <p:nvPr/>
          </p:nvSpPr>
          <p:spPr bwMode="auto">
            <a:xfrm>
              <a:off x="474663" y="3709988"/>
              <a:ext cx="423863" cy="427038"/>
            </a:xfrm>
            <a:custGeom>
              <a:avLst/>
              <a:gdLst>
                <a:gd name="T0" fmla="*/ 20 w 198"/>
                <a:gd name="T1" fmla="*/ 190 h 199"/>
                <a:gd name="T2" fmla="*/ 15 w 198"/>
                <a:gd name="T3" fmla="*/ 189 h 199"/>
                <a:gd name="T4" fmla="*/ 8 w 198"/>
                <a:gd name="T5" fmla="*/ 194 h 199"/>
                <a:gd name="T6" fmla="*/ 1 w 198"/>
                <a:gd name="T7" fmla="*/ 197 h 199"/>
                <a:gd name="T8" fmla="*/ 4 w 198"/>
                <a:gd name="T9" fmla="*/ 190 h 199"/>
                <a:gd name="T10" fmla="*/ 9 w 198"/>
                <a:gd name="T11" fmla="*/ 184 h 199"/>
                <a:gd name="T12" fmla="*/ 9 w 198"/>
                <a:gd name="T13" fmla="*/ 179 h 199"/>
                <a:gd name="T14" fmla="*/ 150 w 198"/>
                <a:gd name="T15" fmla="*/ 31 h 199"/>
                <a:gd name="T16" fmla="*/ 157 w 198"/>
                <a:gd name="T17" fmla="*/ 38 h 199"/>
                <a:gd name="T18" fmla="*/ 157 w 198"/>
                <a:gd name="T19" fmla="*/ 53 h 199"/>
                <a:gd name="T20" fmla="*/ 146 w 198"/>
                <a:gd name="T21" fmla="*/ 41 h 199"/>
                <a:gd name="T22" fmla="*/ 157 w 198"/>
                <a:gd name="T23" fmla="*/ 53 h 199"/>
                <a:gd name="T24" fmla="*/ 168 w 198"/>
                <a:gd name="T25" fmla="*/ 49 h 199"/>
                <a:gd name="T26" fmla="*/ 160 w 198"/>
                <a:gd name="T27" fmla="*/ 41 h 199"/>
                <a:gd name="T28" fmla="*/ 168 w 198"/>
                <a:gd name="T29" fmla="*/ 31 h 199"/>
                <a:gd name="T30" fmla="*/ 160 w 198"/>
                <a:gd name="T31" fmla="*/ 38 h 199"/>
                <a:gd name="T32" fmla="*/ 168 w 198"/>
                <a:gd name="T33" fmla="*/ 31 h 199"/>
                <a:gd name="T34" fmla="*/ 121 w 198"/>
                <a:gd name="T35" fmla="*/ 0 h 199"/>
                <a:gd name="T36" fmla="*/ 137 w 198"/>
                <a:gd name="T37" fmla="*/ 29 h 199"/>
                <a:gd name="T38" fmla="*/ 135 w 198"/>
                <a:gd name="T39" fmla="*/ 35 h 199"/>
                <a:gd name="T40" fmla="*/ 144 w 198"/>
                <a:gd name="T41" fmla="*/ 54 h 199"/>
                <a:gd name="T42" fmla="*/ 174 w 198"/>
                <a:gd name="T43" fmla="*/ 74 h 199"/>
                <a:gd name="T44" fmla="*/ 185 w 198"/>
                <a:gd name="T45" fmla="*/ 77 h 199"/>
                <a:gd name="T46" fmla="*/ 187 w 198"/>
                <a:gd name="T47" fmla="*/ 76 h 199"/>
                <a:gd name="T48" fmla="*/ 173 w 198"/>
                <a:gd name="T49" fmla="*/ 52 h 199"/>
                <a:gd name="T50" fmla="*/ 146 w 198"/>
                <a:gd name="T51" fmla="*/ 26 h 199"/>
                <a:gd name="T52" fmla="*/ 143 w 198"/>
                <a:gd name="T53" fmla="*/ 64 h 199"/>
                <a:gd name="T54" fmla="*/ 63 w 198"/>
                <a:gd name="T55" fmla="*/ 144 h 199"/>
                <a:gd name="T56" fmla="*/ 62 w 198"/>
                <a:gd name="T57" fmla="*/ 144 h 199"/>
                <a:gd name="T58" fmla="*/ 62 w 198"/>
                <a:gd name="T59" fmla="*/ 144 h 199"/>
                <a:gd name="T60" fmla="*/ 55 w 198"/>
                <a:gd name="T61" fmla="*/ 148 h 199"/>
                <a:gd name="T62" fmla="*/ 49 w 198"/>
                <a:gd name="T63" fmla="*/ 155 h 199"/>
                <a:gd name="T64" fmla="*/ 41 w 198"/>
                <a:gd name="T65" fmla="*/ 160 h 199"/>
                <a:gd name="T66" fmla="*/ 23 w 198"/>
                <a:gd name="T67" fmla="*/ 183 h 199"/>
                <a:gd name="T68" fmla="*/ 23 w 198"/>
                <a:gd name="T69" fmla="*/ 183 h 199"/>
                <a:gd name="T70" fmla="*/ 15 w 198"/>
                <a:gd name="T71" fmla="*/ 183 h 199"/>
                <a:gd name="T72" fmla="*/ 15 w 198"/>
                <a:gd name="T73" fmla="*/ 175 h 199"/>
                <a:gd name="T74" fmla="*/ 15 w 198"/>
                <a:gd name="T75" fmla="*/ 175 h 199"/>
                <a:gd name="T76" fmla="*/ 38 w 198"/>
                <a:gd name="T77" fmla="*/ 157 h 199"/>
                <a:gd name="T78" fmla="*/ 44 w 198"/>
                <a:gd name="T79" fmla="*/ 150 h 199"/>
                <a:gd name="T80" fmla="*/ 51 w 198"/>
                <a:gd name="T81" fmla="*/ 143 h 199"/>
                <a:gd name="T82" fmla="*/ 54 w 198"/>
                <a:gd name="T83" fmla="*/ 136 h 199"/>
                <a:gd name="T84" fmla="*/ 54 w 198"/>
                <a:gd name="T85" fmla="*/ 136 h 199"/>
                <a:gd name="T86" fmla="*/ 55 w 198"/>
                <a:gd name="T87" fmla="*/ 136 h 199"/>
                <a:gd name="T88" fmla="*/ 135 w 198"/>
                <a:gd name="T89" fmla="*/ 5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8" h="199">
                  <a:moveTo>
                    <a:pt x="9" y="179"/>
                  </a:moveTo>
                  <a:cubicBezTo>
                    <a:pt x="20" y="190"/>
                    <a:pt x="20" y="190"/>
                    <a:pt x="20" y="190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15" y="189"/>
                    <a:pt x="15" y="189"/>
                    <a:pt x="15" y="189"/>
                  </a:cubicBezTo>
                  <a:cubicBezTo>
                    <a:pt x="15" y="191"/>
                    <a:pt x="14" y="192"/>
                    <a:pt x="13" y="193"/>
                  </a:cubicBezTo>
                  <a:cubicBezTo>
                    <a:pt x="12" y="194"/>
                    <a:pt x="10" y="195"/>
                    <a:pt x="8" y="194"/>
                  </a:cubicBezTo>
                  <a:cubicBezTo>
                    <a:pt x="8" y="195"/>
                    <a:pt x="8" y="196"/>
                    <a:pt x="7" y="197"/>
                  </a:cubicBezTo>
                  <a:cubicBezTo>
                    <a:pt x="5" y="199"/>
                    <a:pt x="3" y="199"/>
                    <a:pt x="1" y="197"/>
                  </a:cubicBezTo>
                  <a:cubicBezTo>
                    <a:pt x="0" y="196"/>
                    <a:pt x="0" y="193"/>
                    <a:pt x="1" y="192"/>
                  </a:cubicBezTo>
                  <a:cubicBezTo>
                    <a:pt x="2" y="191"/>
                    <a:pt x="3" y="190"/>
                    <a:pt x="4" y="190"/>
                  </a:cubicBezTo>
                  <a:cubicBezTo>
                    <a:pt x="4" y="189"/>
                    <a:pt x="4" y="187"/>
                    <a:pt x="6" y="185"/>
                  </a:cubicBezTo>
                  <a:cubicBezTo>
                    <a:pt x="7" y="184"/>
                    <a:pt x="8" y="184"/>
                    <a:pt x="9" y="184"/>
                  </a:cubicBezTo>
                  <a:cubicBezTo>
                    <a:pt x="7" y="181"/>
                    <a:pt x="7" y="181"/>
                    <a:pt x="7" y="181"/>
                  </a:cubicBezTo>
                  <a:cubicBezTo>
                    <a:pt x="9" y="179"/>
                    <a:pt x="9" y="179"/>
                    <a:pt x="9" y="179"/>
                  </a:cubicBezTo>
                  <a:close/>
                  <a:moveTo>
                    <a:pt x="146" y="38"/>
                  </a:moveTo>
                  <a:cubicBezTo>
                    <a:pt x="146" y="36"/>
                    <a:pt x="147" y="33"/>
                    <a:pt x="150" y="31"/>
                  </a:cubicBezTo>
                  <a:cubicBezTo>
                    <a:pt x="152" y="29"/>
                    <a:pt x="154" y="28"/>
                    <a:pt x="157" y="27"/>
                  </a:cubicBezTo>
                  <a:cubicBezTo>
                    <a:pt x="157" y="38"/>
                    <a:pt x="157" y="38"/>
                    <a:pt x="157" y="38"/>
                  </a:cubicBezTo>
                  <a:cubicBezTo>
                    <a:pt x="146" y="38"/>
                    <a:pt x="146" y="38"/>
                    <a:pt x="146" y="38"/>
                  </a:cubicBezTo>
                  <a:close/>
                  <a:moveTo>
                    <a:pt x="157" y="53"/>
                  </a:moveTo>
                  <a:cubicBezTo>
                    <a:pt x="154" y="52"/>
                    <a:pt x="152" y="51"/>
                    <a:pt x="150" y="49"/>
                  </a:cubicBezTo>
                  <a:cubicBezTo>
                    <a:pt x="147" y="47"/>
                    <a:pt x="146" y="44"/>
                    <a:pt x="146" y="41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7" y="53"/>
                    <a:pt x="157" y="53"/>
                    <a:pt x="157" y="53"/>
                  </a:cubicBezTo>
                  <a:close/>
                  <a:moveTo>
                    <a:pt x="171" y="41"/>
                  </a:moveTo>
                  <a:cubicBezTo>
                    <a:pt x="171" y="44"/>
                    <a:pt x="170" y="47"/>
                    <a:pt x="168" y="49"/>
                  </a:cubicBezTo>
                  <a:cubicBezTo>
                    <a:pt x="166" y="51"/>
                    <a:pt x="163" y="52"/>
                    <a:pt x="160" y="53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71" y="41"/>
                    <a:pt x="171" y="41"/>
                    <a:pt x="171" y="41"/>
                  </a:cubicBezTo>
                  <a:close/>
                  <a:moveTo>
                    <a:pt x="168" y="31"/>
                  </a:moveTo>
                  <a:cubicBezTo>
                    <a:pt x="170" y="33"/>
                    <a:pt x="171" y="36"/>
                    <a:pt x="171" y="3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63" y="28"/>
                    <a:pt x="166" y="29"/>
                    <a:pt x="168" y="31"/>
                  </a:cubicBezTo>
                  <a:close/>
                  <a:moveTo>
                    <a:pt x="146" y="26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19" y="3"/>
                    <a:pt x="120" y="9"/>
                    <a:pt x="123" y="12"/>
                  </a:cubicBezTo>
                  <a:cubicBezTo>
                    <a:pt x="125" y="15"/>
                    <a:pt x="139" y="27"/>
                    <a:pt x="137" y="29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8" y="22"/>
                    <a:pt x="136" y="28"/>
                    <a:pt x="135" y="35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3" y="32"/>
                    <a:pt x="139" y="48"/>
                    <a:pt x="144" y="54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50" y="60"/>
                    <a:pt x="166" y="76"/>
                    <a:pt x="174" y="74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7" y="60"/>
                    <a:pt x="176" y="80"/>
                    <a:pt x="185" y="77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2" y="59"/>
                    <a:pt x="183" y="74"/>
                    <a:pt x="187" y="76"/>
                  </a:cubicBezTo>
                  <a:cubicBezTo>
                    <a:pt x="190" y="79"/>
                    <a:pt x="196" y="80"/>
                    <a:pt x="198" y="78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63" y="58"/>
                    <a:pt x="152" y="59"/>
                    <a:pt x="146" y="53"/>
                  </a:cubicBezTo>
                  <a:cubicBezTo>
                    <a:pt x="140" y="47"/>
                    <a:pt x="140" y="36"/>
                    <a:pt x="146" y="26"/>
                  </a:cubicBezTo>
                  <a:close/>
                  <a:moveTo>
                    <a:pt x="143" y="56"/>
                  </a:moveTo>
                  <a:cubicBezTo>
                    <a:pt x="145" y="58"/>
                    <a:pt x="145" y="61"/>
                    <a:pt x="143" y="64"/>
                  </a:cubicBezTo>
                  <a:cubicBezTo>
                    <a:pt x="141" y="65"/>
                    <a:pt x="139" y="66"/>
                    <a:pt x="137" y="65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0" y="146"/>
                    <a:pt x="58" y="146"/>
                    <a:pt x="56" y="145"/>
                  </a:cubicBezTo>
                  <a:cubicBezTo>
                    <a:pt x="55" y="146"/>
                    <a:pt x="55" y="147"/>
                    <a:pt x="55" y="148"/>
                  </a:cubicBezTo>
                  <a:cubicBezTo>
                    <a:pt x="57" y="148"/>
                    <a:pt x="60" y="147"/>
                    <a:pt x="61" y="150"/>
                  </a:cubicBezTo>
                  <a:cubicBezTo>
                    <a:pt x="57" y="150"/>
                    <a:pt x="53" y="155"/>
                    <a:pt x="49" y="155"/>
                  </a:cubicBezTo>
                  <a:cubicBezTo>
                    <a:pt x="49" y="156"/>
                    <a:pt x="48" y="158"/>
                    <a:pt x="47" y="159"/>
                  </a:cubicBezTo>
                  <a:cubicBezTo>
                    <a:pt x="45" y="161"/>
                    <a:pt x="43" y="161"/>
                    <a:pt x="41" y="160"/>
                  </a:cubicBezTo>
                  <a:cubicBezTo>
                    <a:pt x="24" y="183"/>
                    <a:pt x="24" y="183"/>
                    <a:pt x="24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1" y="185"/>
                    <a:pt x="17" y="185"/>
                    <a:pt x="15" y="183"/>
                  </a:cubicBezTo>
                  <a:cubicBezTo>
                    <a:pt x="13" y="181"/>
                    <a:pt x="13" y="178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6" y="175"/>
                    <a:pt x="16" y="175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7" y="155"/>
                    <a:pt x="38" y="153"/>
                    <a:pt x="39" y="152"/>
                  </a:cubicBezTo>
                  <a:cubicBezTo>
                    <a:pt x="40" y="150"/>
                    <a:pt x="42" y="150"/>
                    <a:pt x="44" y="150"/>
                  </a:cubicBezTo>
                  <a:cubicBezTo>
                    <a:pt x="43" y="146"/>
                    <a:pt x="49" y="142"/>
                    <a:pt x="48" y="137"/>
                  </a:cubicBezTo>
                  <a:cubicBezTo>
                    <a:pt x="51" y="139"/>
                    <a:pt x="50" y="141"/>
                    <a:pt x="51" y="143"/>
                  </a:cubicBezTo>
                  <a:cubicBezTo>
                    <a:pt x="51" y="143"/>
                    <a:pt x="52" y="143"/>
                    <a:pt x="53" y="143"/>
                  </a:cubicBezTo>
                  <a:cubicBezTo>
                    <a:pt x="52" y="141"/>
                    <a:pt x="53" y="138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5" y="136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3" y="60"/>
                    <a:pt x="133" y="57"/>
                    <a:pt x="135" y="56"/>
                  </a:cubicBezTo>
                  <a:cubicBezTo>
                    <a:pt x="137" y="54"/>
                    <a:pt x="140" y="54"/>
                    <a:pt x="143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91"/>
            <p:cNvSpPr>
              <a:spLocks noEditPoints="1"/>
            </p:cNvSpPr>
            <p:nvPr/>
          </p:nvSpPr>
          <p:spPr bwMode="auto">
            <a:xfrm>
              <a:off x="422275" y="3709988"/>
              <a:ext cx="427038" cy="427038"/>
            </a:xfrm>
            <a:custGeom>
              <a:avLst/>
              <a:gdLst>
                <a:gd name="T0" fmla="*/ 190 w 199"/>
                <a:gd name="T1" fmla="*/ 179 h 199"/>
                <a:gd name="T2" fmla="*/ 189 w 199"/>
                <a:gd name="T3" fmla="*/ 184 h 199"/>
                <a:gd name="T4" fmla="*/ 194 w 199"/>
                <a:gd name="T5" fmla="*/ 190 h 199"/>
                <a:gd name="T6" fmla="*/ 197 w 199"/>
                <a:gd name="T7" fmla="*/ 197 h 199"/>
                <a:gd name="T8" fmla="*/ 190 w 199"/>
                <a:gd name="T9" fmla="*/ 194 h 199"/>
                <a:gd name="T10" fmla="*/ 184 w 199"/>
                <a:gd name="T11" fmla="*/ 189 h 199"/>
                <a:gd name="T12" fmla="*/ 179 w 199"/>
                <a:gd name="T13" fmla="*/ 190 h 199"/>
                <a:gd name="T14" fmla="*/ 31 w 199"/>
                <a:gd name="T15" fmla="*/ 49 h 199"/>
                <a:gd name="T16" fmla="*/ 38 w 199"/>
                <a:gd name="T17" fmla="*/ 41 h 199"/>
                <a:gd name="T18" fmla="*/ 53 w 199"/>
                <a:gd name="T19" fmla="*/ 41 h 199"/>
                <a:gd name="T20" fmla="*/ 41 w 199"/>
                <a:gd name="T21" fmla="*/ 53 h 199"/>
                <a:gd name="T22" fmla="*/ 53 w 199"/>
                <a:gd name="T23" fmla="*/ 41 h 199"/>
                <a:gd name="T24" fmla="*/ 49 w 199"/>
                <a:gd name="T25" fmla="*/ 31 h 199"/>
                <a:gd name="T26" fmla="*/ 41 w 199"/>
                <a:gd name="T27" fmla="*/ 38 h 199"/>
                <a:gd name="T28" fmla="*/ 31 w 199"/>
                <a:gd name="T29" fmla="*/ 31 h 199"/>
                <a:gd name="T30" fmla="*/ 38 w 199"/>
                <a:gd name="T31" fmla="*/ 38 h 199"/>
                <a:gd name="T32" fmla="*/ 31 w 199"/>
                <a:gd name="T33" fmla="*/ 31 h 199"/>
                <a:gd name="T34" fmla="*/ 0 w 199"/>
                <a:gd name="T35" fmla="*/ 78 h 199"/>
                <a:gd name="T36" fmla="*/ 29 w 199"/>
                <a:gd name="T37" fmla="*/ 61 h 199"/>
                <a:gd name="T38" fmla="*/ 35 w 199"/>
                <a:gd name="T39" fmla="*/ 63 h 199"/>
                <a:gd name="T40" fmla="*/ 54 w 199"/>
                <a:gd name="T41" fmla="*/ 54 h 199"/>
                <a:gd name="T42" fmla="*/ 74 w 199"/>
                <a:gd name="T43" fmla="*/ 24 h 199"/>
                <a:gd name="T44" fmla="*/ 77 w 199"/>
                <a:gd name="T45" fmla="*/ 13 h 199"/>
                <a:gd name="T46" fmla="*/ 76 w 199"/>
                <a:gd name="T47" fmla="*/ 12 h 199"/>
                <a:gd name="T48" fmla="*/ 52 w 199"/>
                <a:gd name="T49" fmla="*/ 26 h 199"/>
                <a:gd name="T50" fmla="*/ 26 w 199"/>
                <a:gd name="T51" fmla="*/ 52 h 199"/>
                <a:gd name="T52" fmla="*/ 64 w 199"/>
                <a:gd name="T53" fmla="*/ 56 h 199"/>
                <a:gd name="T54" fmla="*/ 144 w 199"/>
                <a:gd name="T55" fmla="*/ 136 h 199"/>
                <a:gd name="T56" fmla="*/ 144 w 199"/>
                <a:gd name="T57" fmla="*/ 136 h 199"/>
                <a:gd name="T58" fmla="*/ 144 w 199"/>
                <a:gd name="T59" fmla="*/ 136 h 199"/>
                <a:gd name="T60" fmla="*/ 148 w 199"/>
                <a:gd name="T61" fmla="*/ 143 h 199"/>
                <a:gd name="T62" fmla="*/ 155 w 199"/>
                <a:gd name="T63" fmla="*/ 150 h 199"/>
                <a:gd name="T64" fmla="*/ 160 w 199"/>
                <a:gd name="T65" fmla="*/ 157 h 199"/>
                <a:gd name="T66" fmla="*/ 183 w 199"/>
                <a:gd name="T67" fmla="*/ 175 h 199"/>
                <a:gd name="T68" fmla="*/ 183 w 199"/>
                <a:gd name="T69" fmla="*/ 175 h 199"/>
                <a:gd name="T70" fmla="*/ 183 w 199"/>
                <a:gd name="T71" fmla="*/ 183 h 199"/>
                <a:gd name="T72" fmla="*/ 175 w 199"/>
                <a:gd name="T73" fmla="*/ 183 h 199"/>
                <a:gd name="T74" fmla="*/ 175 w 199"/>
                <a:gd name="T75" fmla="*/ 183 h 199"/>
                <a:gd name="T76" fmla="*/ 157 w 199"/>
                <a:gd name="T77" fmla="*/ 160 h 199"/>
                <a:gd name="T78" fmla="*/ 150 w 199"/>
                <a:gd name="T79" fmla="*/ 155 h 199"/>
                <a:gd name="T80" fmla="*/ 143 w 199"/>
                <a:gd name="T81" fmla="*/ 148 h 199"/>
                <a:gd name="T82" fmla="*/ 136 w 199"/>
                <a:gd name="T83" fmla="*/ 144 h 199"/>
                <a:gd name="T84" fmla="*/ 136 w 199"/>
                <a:gd name="T85" fmla="*/ 144 h 199"/>
                <a:gd name="T86" fmla="*/ 136 w 199"/>
                <a:gd name="T87" fmla="*/ 144 h 199"/>
                <a:gd name="T88" fmla="*/ 56 w 199"/>
                <a:gd name="T89" fmla="*/ 6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9" h="199">
                  <a:moveTo>
                    <a:pt x="179" y="190"/>
                  </a:moveTo>
                  <a:cubicBezTo>
                    <a:pt x="190" y="179"/>
                    <a:pt x="190" y="179"/>
                    <a:pt x="190" y="179"/>
                  </a:cubicBezTo>
                  <a:cubicBezTo>
                    <a:pt x="192" y="181"/>
                    <a:pt x="192" y="181"/>
                    <a:pt x="192" y="181"/>
                  </a:cubicBezTo>
                  <a:cubicBezTo>
                    <a:pt x="189" y="184"/>
                    <a:pt x="189" y="184"/>
                    <a:pt x="189" y="184"/>
                  </a:cubicBezTo>
                  <a:cubicBezTo>
                    <a:pt x="191" y="184"/>
                    <a:pt x="192" y="184"/>
                    <a:pt x="193" y="185"/>
                  </a:cubicBezTo>
                  <a:cubicBezTo>
                    <a:pt x="194" y="187"/>
                    <a:pt x="195" y="189"/>
                    <a:pt x="194" y="190"/>
                  </a:cubicBezTo>
                  <a:cubicBezTo>
                    <a:pt x="195" y="190"/>
                    <a:pt x="196" y="191"/>
                    <a:pt x="197" y="192"/>
                  </a:cubicBezTo>
                  <a:cubicBezTo>
                    <a:pt x="199" y="193"/>
                    <a:pt x="199" y="196"/>
                    <a:pt x="197" y="197"/>
                  </a:cubicBezTo>
                  <a:cubicBezTo>
                    <a:pt x="196" y="199"/>
                    <a:pt x="193" y="199"/>
                    <a:pt x="192" y="197"/>
                  </a:cubicBezTo>
                  <a:cubicBezTo>
                    <a:pt x="191" y="196"/>
                    <a:pt x="190" y="195"/>
                    <a:pt x="190" y="194"/>
                  </a:cubicBezTo>
                  <a:cubicBezTo>
                    <a:pt x="189" y="195"/>
                    <a:pt x="187" y="194"/>
                    <a:pt x="185" y="193"/>
                  </a:cubicBezTo>
                  <a:cubicBezTo>
                    <a:pt x="184" y="192"/>
                    <a:pt x="184" y="191"/>
                    <a:pt x="184" y="189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179" y="190"/>
                    <a:pt x="179" y="190"/>
                    <a:pt x="179" y="190"/>
                  </a:cubicBezTo>
                  <a:close/>
                  <a:moveTo>
                    <a:pt x="38" y="53"/>
                  </a:moveTo>
                  <a:cubicBezTo>
                    <a:pt x="36" y="52"/>
                    <a:pt x="33" y="51"/>
                    <a:pt x="31" y="49"/>
                  </a:cubicBezTo>
                  <a:cubicBezTo>
                    <a:pt x="29" y="47"/>
                    <a:pt x="28" y="44"/>
                    <a:pt x="27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53"/>
                    <a:pt x="38" y="53"/>
                    <a:pt x="38" y="53"/>
                  </a:cubicBezTo>
                  <a:close/>
                  <a:moveTo>
                    <a:pt x="53" y="41"/>
                  </a:moveTo>
                  <a:cubicBezTo>
                    <a:pt x="52" y="44"/>
                    <a:pt x="51" y="47"/>
                    <a:pt x="49" y="49"/>
                  </a:cubicBezTo>
                  <a:cubicBezTo>
                    <a:pt x="47" y="51"/>
                    <a:pt x="44" y="52"/>
                    <a:pt x="41" y="53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3" y="41"/>
                    <a:pt x="53" y="41"/>
                    <a:pt x="53" y="41"/>
                  </a:cubicBezTo>
                  <a:close/>
                  <a:moveTo>
                    <a:pt x="41" y="27"/>
                  </a:moveTo>
                  <a:cubicBezTo>
                    <a:pt x="44" y="28"/>
                    <a:pt x="47" y="29"/>
                    <a:pt x="49" y="31"/>
                  </a:cubicBezTo>
                  <a:cubicBezTo>
                    <a:pt x="51" y="33"/>
                    <a:pt x="52" y="36"/>
                    <a:pt x="5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27"/>
                    <a:pt x="41" y="27"/>
                    <a:pt x="41" y="27"/>
                  </a:cubicBezTo>
                  <a:close/>
                  <a:moveTo>
                    <a:pt x="31" y="31"/>
                  </a:moveTo>
                  <a:cubicBezTo>
                    <a:pt x="33" y="29"/>
                    <a:pt x="36" y="28"/>
                    <a:pt x="38" y="27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6"/>
                    <a:pt x="29" y="33"/>
                    <a:pt x="31" y="31"/>
                  </a:cubicBezTo>
                  <a:close/>
                  <a:moveTo>
                    <a:pt x="26" y="5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3" y="80"/>
                    <a:pt x="9" y="79"/>
                    <a:pt x="12" y="76"/>
                  </a:cubicBezTo>
                  <a:cubicBezTo>
                    <a:pt x="15" y="73"/>
                    <a:pt x="27" y="59"/>
                    <a:pt x="29" y="61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22" y="80"/>
                    <a:pt x="28" y="63"/>
                    <a:pt x="35" y="63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2" y="76"/>
                    <a:pt x="48" y="60"/>
                    <a:pt x="54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60" y="48"/>
                    <a:pt x="76" y="32"/>
                    <a:pt x="74" y="24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0" y="32"/>
                    <a:pt x="80" y="22"/>
                    <a:pt x="77" y="13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59" y="26"/>
                    <a:pt x="74" y="15"/>
                    <a:pt x="76" y="12"/>
                  </a:cubicBezTo>
                  <a:cubicBezTo>
                    <a:pt x="79" y="9"/>
                    <a:pt x="80" y="3"/>
                    <a:pt x="78" y="0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8" y="36"/>
                    <a:pt x="59" y="47"/>
                    <a:pt x="53" y="53"/>
                  </a:cubicBezTo>
                  <a:cubicBezTo>
                    <a:pt x="47" y="59"/>
                    <a:pt x="36" y="58"/>
                    <a:pt x="26" y="52"/>
                  </a:cubicBezTo>
                  <a:close/>
                  <a:moveTo>
                    <a:pt x="56" y="56"/>
                  </a:moveTo>
                  <a:cubicBezTo>
                    <a:pt x="58" y="54"/>
                    <a:pt x="61" y="54"/>
                    <a:pt x="64" y="56"/>
                  </a:cubicBezTo>
                  <a:cubicBezTo>
                    <a:pt x="65" y="57"/>
                    <a:pt x="66" y="60"/>
                    <a:pt x="65" y="62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6" y="138"/>
                    <a:pt x="146" y="141"/>
                    <a:pt x="145" y="143"/>
                  </a:cubicBezTo>
                  <a:cubicBezTo>
                    <a:pt x="146" y="143"/>
                    <a:pt x="147" y="143"/>
                    <a:pt x="148" y="143"/>
                  </a:cubicBezTo>
                  <a:cubicBezTo>
                    <a:pt x="148" y="141"/>
                    <a:pt x="147" y="139"/>
                    <a:pt x="150" y="137"/>
                  </a:cubicBezTo>
                  <a:cubicBezTo>
                    <a:pt x="150" y="142"/>
                    <a:pt x="155" y="146"/>
                    <a:pt x="155" y="150"/>
                  </a:cubicBezTo>
                  <a:cubicBezTo>
                    <a:pt x="156" y="150"/>
                    <a:pt x="158" y="150"/>
                    <a:pt x="159" y="152"/>
                  </a:cubicBezTo>
                  <a:cubicBezTo>
                    <a:pt x="161" y="153"/>
                    <a:pt x="161" y="155"/>
                    <a:pt x="160" y="157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5" y="178"/>
                    <a:pt x="185" y="181"/>
                    <a:pt x="183" y="183"/>
                  </a:cubicBezTo>
                  <a:cubicBezTo>
                    <a:pt x="181" y="185"/>
                    <a:pt x="178" y="185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5" y="161"/>
                    <a:pt x="153" y="161"/>
                    <a:pt x="152" y="159"/>
                  </a:cubicBezTo>
                  <a:cubicBezTo>
                    <a:pt x="150" y="158"/>
                    <a:pt x="150" y="156"/>
                    <a:pt x="150" y="155"/>
                  </a:cubicBezTo>
                  <a:cubicBezTo>
                    <a:pt x="146" y="155"/>
                    <a:pt x="142" y="150"/>
                    <a:pt x="137" y="150"/>
                  </a:cubicBezTo>
                  <a:cubicBezTo>
                    <a:pt x="139" y="147"/>
                    <a:pt x="141" y="148"/>
                    <a:pt x="143" y="148"/>
                  </a:cubicBezTo>
                  <a:cubicBezTo>
                    <a:pt x="143" y="147"/>
                    <a:pt x="143" y="146"/>
                    <a:pt x="143" y="145"/>
                  </a:cubicBezTo>
                  <a:cubicBezTo>
                    <a:pt x="141" y="146"/>
                    <a:pt x="138" y="146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0" y="66"/>
                    <a:pt x="57" y="65"/>
                    <a:pt x="56" y="64"/>
                  </a:cubicBezTo>
                  <a:cubicBezTo>
                    <a:pt x="54" y="61"/>
                    <a:pt x="54" y="58"/>
                    <a:pt x="5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92"/>
            <p:cNvSpPr>
              <a:spLocks noEditPoints="1"/>
            </p:cNvSpPr>
            <p:nvPr/>
          </p:nvSpPr>
          <p:spPr bwMode="auto">
            <a:xfrm>
              <a:off x="493713" y="3779838"/>
              <a:ext cx="333375" cy="334963"/>
            </a:xfrm>
            <a:custGeom>
              <a:avLst/>
              <a:gdLst>
                <a:gd name="T0" fmla="*/ 123 w 156"/>
                <a:gd name="T1" fmla="*/ 142 h 156"/>
                <a:gd name="T2" fmla="*/ 78 w 156"/>
                <a:gd name="T3" fmla="*/ 156 h 156"/>
                <a:gd name="T4" fmla="*/ 33 w 156"/>
                <a:gd name="T5" fmla="*/ 142 h 156"/>
                <a:gd name="T6" fmla="*/ 78 w 156"/>
                <a:gd name="T7" fmla="*/ 97 h 156"/>
                <a:gd name="T8" fmla="*/ 123 w 156"/>
                <a:gd name="T9" fmla="*/ 142 h 156"/>
                <a:gd name="T10" fmla="*/ 142 w 156"/>
                <a:gd name="T11" fmla="*/ 33 h 156"/>
                <a:gd name="T12" fmla="*/ 156 w 156"/>
                <a:gd name="T13" fmla="*/ 78 h 156"/>
                <a:gd name="T14" fmla="*/ 142 w 156"/>
                <a:gd name="T15" fmla="*/ 124 h 156"/>
                <a:gd name="T16" fmla="*/ 96 w 156"/>
                <a:gd name="T17" fmla="*/ 78 h 156"/>
                <a:gd name="T18" fmla="*/ 142 w 156"/>
                <a:gd name="T19" fmla="*/ 33 h 156"/>
                <a:gd name="T20" fmla="*/ 33 w 156"/>
                <a:gd name="T21" fmla="*/ 15 h 156"/>
                <a:gd name="T22" fmla="*/ 78 w 156"/>
                <a:gd name="T23" fmla="*/ 0 h 156"/>
                <a:gd name="T24" fmla="*/ 123 w 156"/>
                <a:gd name="T25" fmla="*/ 15 h 156"/>
                <a:gd name="T26" fmla="*/ 78 w 156"/>
                <a:gd name="T27" fmla="*/ 60 h 156"/>
                <a:gd name="T28" fmla="*/ 33 w 156"/>
                <a:gd name="T29" fmla="*/ 15 h 156"/>
                <a:gd name="T30" fmla="*/ 0 w 156"/>
                <a:gd name="T31" fmla="*/ 78 h 156"/>
                <a:gd name="T32" fmla="*/ 14 w 156"/>
                <a:gd name="T33" fmla="*/ 33 h 156"/>
                <a:gd name="T34" fmla="*/ 60 w 156"/>
                <a:gd name="T35" fmla="*/ 78 h 156"/>
                <a:gd name="T36" fmla="*/ 14 w 156"/>
                <a:gd name="T37" fmla="*/ 124 h 156"/>
                <a:gd name="T38" fmla="*/ 0 w 156"/>
                <a:gd name="T39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56">
                  <a:moveTo>
                    <a:pt x="123" y="142"/>
                  </a:moveTo>
                  <a:cubicBezTo>
                    <a:pt x="111" y="151"/>
                    <a:pt x="95" y="156"/>
                    <a:pt x="78" y="156"/>
                  </a:cubicBezTo>
                  <a:cubicBezTo>
                    <a:pt x="61" y="156"/>
                    <a:pt x="46" y="151"/>
                    <a:pt x="33" y="142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123" y="142"/>
                    <a:pt x="123" y="142"/>
                    <a:pt x="123" y="142"/>
                  </a:cubicBezTo>
                  <a:close/>
                  <a:moveTo>
                    <a:pt x="142" y="33"/>
                  </a:moveTo>
                  <a:cubicBezTo>
                    <a:pt x="151" y="46"/>
                    <a:pt x="156" y="61"/>
                    <a:pt x="156" y="78"/>
                  </a:cubicBezTo>
                  <a:cubicBezTo>
                    <a:pt x="156" y="95"/>
                    <a:pt x="151" y="111"/>
                    <a:pt x="142" y="124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142" y="33"/>
                    <a:pt x="142" y="33"/>
                    <a:pt x="142" y="33"/>
                  </a:cubicBezTo>
                  <a:close/>
                  <a:moveTo>
                    <a:pt x="33" y="15"/>
                  </a:moveTo>
                  <a:cubicBezTo>
                    <a:pt x="46" y="6"/>
                    <a:pt x="61" y="0"/>
                    <a:pt x="78" y="0"/>
                  </a:cubicBezTo>
                  <a:cubicBezTo>
                    <a:pt x="95" y="0"/>
                    <a:pt x="111" y="6"/>
                    <a:pt x="123" y="15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33" y="15"/>
                    <a:pt x="33" y="15"/>
                    <a:pt x="33" y="15"/>
                  </a:cubicBezTo>
                  <a:close/>
                  <a:moveTo>
                    <a:pt x="0" y="78"/>
                  </a:moveTo>
                  <a:cubicBezTo>
                    <a:pt x="0" y="61"/>
                    <a:pt x="5" y="46"/>
                    <a:pt x="14" y="33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5" y="111"/>
                    <a:pt x="0" y="95"/>
                    <a:pt x="0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93"/>
            <p:cNvSpPr>
              <a:spLocks noEditPoints="1"/>
            </p:cNvSpPr>
            <p:nvPr/>
          </p:nvSpPr>
          <p:spPr bwMode="auto">
            <a:xfrm>
              <a:off x="512763" y="4114800"/>
              <a:ext cx="287338" cy="125413"/>
            </a:xfrm>
            <a:custGeom>
              <a:avLst/>
              <a:gdLst>
                <a:gd name="T0" fmla="*/ 19 w 134"/>
                <a:gd name="T1" fmla="*/ 0 h 58"/>
                <a:gd name="T2" fmla="*/ 19 w 134"/>
                <a:gd name="T3" fmla="*/ 24 h 58"/>
                <a:gd name="T4" fmla="*/ 41 w 134"/>
                <a:gd name="T5" fmla="*/ 16 h 58"/>
                <a:gd name="T6" fmla="*/ 8 w 134"/>
                <a:gd name="T7" fmla="*/ 37 h 58"/>
                <a:gd name="T8" fmla="*/ 0 w 134"/>
                <a:gd name="T9" fmla="*/ 33 h 58"/>
                <a:gd name="T10" fmla="*/ 5 w 134"/>
                <a:gd name="T11" fmla="*/ 30 h 58"/>
                <a:gd name="T12" fmla="*/ 12 w 134"/>
                <a:gd name="T13" fmla="*/ 29 h 58"/>
                <a:gd name="T14" fmla="*/ 57 w 134"/>
                <a:gd name="T15" fmla="*/ 22 h 58"/>
                <a:gd name="T16" fmla="*/ 50 w 134"/>
                <a:gd name="T17" fmla="*/ 51 h 58"/>
                <a:gd name="T18" fmla="*/ 43 w 134"/>
                <a:gd name="T19" fmla="*/ 54 h 58"/>
                <a:gd name="T20" fmla="*/ 34 w 134"/>
                <a:gd name="T21" fmla="*/ 32 h 58"/>
                <a:gd name="T22" fmla="*/ 52 w 134"/>
                <a:gd name="T23" fmla="*/ 17 h 58"/>
                <a:gd name="T24" fmla="*/ 56 w 134"/>
                <a:gd name="T25" fmla="*/ 29 h 58"/>
                <a:gd name="T26" fmla="*/ 61 w 134"/>
                <a:gd name="T27" fmla="*/ 39 h 58"/>
                <a:gd name="T28" fmla="*/ 45 w 134"/>
                <a:gd name="T29" fmla="*/ 44 h 58"/>
                <a:gd name="T30" fmla="*/ 40 w 134"/>
                <a:gd name="T31" fmla="*/ 34 h 58"/>
                <a:gd name="T32" fmla="*/ 105 w 134"/>
                <a:gd name="T33" fmla="*/ 52 h 58"/>
                <a:gd name="T34" fmla="*/ 94 w 134"/>
                <a:gd name="T35" fmla="*/ 46 h 58"/>
                <a:gd name="T36" fmla="*/ 81 w 134"/>
                <a:gd name="T37" fmla="*/ 57 h 58"/>
                <a:gd name="T38" fmla="*/ 79 w 134"/>
                <a:gd name="T39" fmla="*/ 19 h 58"/>
                <a:gd name="T40" fmla="*/ 105 w 134"/>
                <a:gd name="T41" fmla="*/ 52 h 58"/>
                <a:gd name="T42" fmla="*/ 84 w 134"/>
                <a:gd name="T43" fmla="*/ 27 h 58"/>
                <a:gd name="T44" fmla="*/ 91 w 134"/>
                <a:gd name="T45" fmla="*/ 40 h 58"/>
                <a:gd name="T46" fmla="*/ 132 w 134"/>
                <a:gd name="T47" fmla="*/ 22 h 58"/>
                <a:gd name="T48" fmla="*/ 128 w 134"/>
                <a:gd name="T49" fmla="*/ 40 h 58"/>
                <a:gd name="T50" fmla="*/ 105 w 134"/>
                <a:gd name="T51" fmla="*/ 32 h 58"/>
                <a:gd name="T52" fmla="*/ 106 w 134"/>
                <a:gd name="T53" fmla="*/ 7 h 58"/>
                <a:gd name="T54" fmla="*/ 123 w 134"/>
                <a:gd name="T55" fmla="*/ 9 h 58"/>
                <a:gd name="T56" fmla="*/ 114 w 134"/>
                <a:gd name="T57" fmla="*/ 11 h 58"/>
                <a:gd name="T58" fmla="*/ 107 w 134"/>
                <a:gd name="T59" fmla="*/ 18 h 58"/>
                <a:gd name="T60" fmla="*/ 118 w 134"/>
                <a:gd name="T61" fmla="*/ 35 h 58"/>
                <a:gd name="T62" fmla="*/ 127 w 134"/>
                <a:gd name="T63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58">
                  <a:moveTo>
                    <a:pt x="12" y="29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2" y="35"/>
                    <a:pt x="10" y="36"/>
                    <a:pt x="8" y="37"/>
                  </a:cubicBezTo>
                  <a:cubicBezTo>
                    <a:pt x="6" y="37"/>
                    <a:pt x="4" y="37"/>
                    <a:pt x="3" y="36"/>
                  </a:cubicBezTo>
                  <a:cubicBezTo>
                    <a:pt x="2" y="35"/>
                    <a:pt x="1" y="34"/>
                    <a:pt x="0" y="3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9"/>
                    <a:pt x="5" y="30"/>
                    <a:pt x="5" y="30"/>
                  </a:cubicBezTo>
                  <a:cubicBezTo>
                    <a:pt x="6" y="31"/>
                    <a:pt x="7" y="31"/>
                    <a:pt x="8" y="31"/>
                  </a:cubicBezTo>
                  <a:cubicBezTo>
                    <a:pt x="9" y="31"/>
                    <a:pt x="10" y="30"/>
                    <a:pt x="12" y="29"/>
                  </a:cubicBezTo>
                  <a:close/>
                  <a:moveTo>
                    <a:pt x="58" y="19"/>
                  </a:moveTo>
                  <a:cubicBezTo>
                    <a:pt x="57" y="22"/>
                    <a:pt x="57" y="22"/>
                    <a:pt x="57" y="22"/>
                  </a:cubicBezTo>
                  <a:cubicBezTo>
                    <a:pt x="66" y="25"/>
                    <a:pt x="69" y="31"/>
                    <a:pt x="67" y="40"/>
                  </a:cubicBezTo>
                  <a:cubicBezTo>
                    <a:pt x="65" y="49"/>
                    <a:pt x="59" y="53"/>
                    <a:pt x="50" y="51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5" y="47"/>
                    <a:pt x="32" y="41"/>
                    <a:pt x="34" y="32"/>
                  </a:cubicBezTo>
                  <a:cubicBezTo>
                    <a:pt x="37" y="23"/>
                    <a:pt x="42" y="19"/>
                    <a:pt x="51" y="21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8" y="19"/>
                    <a:pt x="58" y="19"/>
                    <a:pt x="58" y="19"/>
                  </a:cubicBezTo>
                  <a:close/>
                  <a:moveTo>
                    <a:pt x="56" y="29"/>
                  </a:moveTo>
                  <a:cubicBezTo>
                    <a:pt x="51" y="45"/>
                    <a:pt x="51" y="45"/>
                    <a:pt x="51" y="45"/>
                  </a:cubicBezTo>
                  <a:cubicBezTo>
                    <a:pt x="56" y="46"/>
                    <a:pt x="59" y="44"/>
                    <a:pt x="61" y="39"/>
                  </a:cubicBezTo>
                  <a:cubicBezTo>
                    <a:pt x="62" y="33"/>
                    <a:pt x="60" y="30"/>
                    <a:pt x="56" y="29"/>
                  </a:cubicBezTo>
                  <a:close/>
                  <a:moveTo>
                    <a:pt x="45" y="44"/>
                  </a:moveTo>
                  <a:cubicBezTo>
                    <a:pt x="49" y="27"/>
                    <a:pt x="49" y="27"/>
                    <a:pt x="49" y="27"/>
                  </a:cubicBezTo>
                  <a:cubicBezTo>
                    <a:pt x="45" y="26"/>
                    <a:pt x="42" y="28"/>
                    <a:pt x="40" y="34"/>
                  </a:cubicBezTo>
                  <a:cubicBezTo>
                    <a:pt x="39" y="39"/>
                    <a:pt x="41" y="42"/>
                    <a:pt x="45" y="44"/>
                  </a:cubicBezTo>
                  <a:close/>
                  <a:moveTo>
                    <a:pt x="105" y="52"/>
                  </a:moveTo>
                  <a:cubicBezTo>
                    <a:pt x="98" y="54"/>
                    <a:pt x="98" y="54"/>
                    <a:pt x="98" y="54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105" y="52"/>
                    <a:pt x="105" y="52"/>
                    <a:pt x="105" y="52"/>
                  </a:cubicBezTo>
                  <a:close/>
                  <a:moveTo>
                    <a:pt x="91" y="40"/>
                  </a:moveTo>
                  <a:cubicBezTo>
                    <a:pt x="84" y="27"/>
                    <a:pt x="84" y="27"/>
                    <a:pt x="84" y="27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91" y="40"/>
                    <a:pt x="91" y="40"/>
                    <a:pt x="91" y="40"/>
                  </a:cubicBezTo>
                  <a:close/>
                  <a:moveTo>
                    <a:pt x="126" y="24"/>
                  </a:moveTo>
                  <a:cubicBezTo>
                    <a:pt x="132" y="22"/>
                    <a:pt x="132" y="22"/>
                    <a:pt x="132" y="22"/>
                  </a:cubicBezTo>
                  <a:cubicBezTo>
                    <a:pt x="134" y="26"/>
                    <a:pt x="134" y="30"/>
                    <a:pt x="133" y="33"/>
                  </a:cubicBezTo>
                  <a:cubicBezTo>
                    <a:pt x="133" y="35"/>
                    <a:pt x="131" y="38"/>
                    <a:pt x="128" y="40"/>
                  </a:cubicBezTo>
                  <a:cubicBezTo>
                    <a:pt x="125" y="42"/>
                    <a:pt x="121" y="42"/>
                    <a:pt x="117" y="41"/>
                  </a:cubicBezTo>
                  <a:cubicBezTo>
                    <a:pt x="113" y="40"/>
                    <a:pt x="109" y="37"/>
                    <a:pt x="105" y="32"/>
                  </a:cubicBezTo>
                  <a:cubicBezTo>
                    <a:pt x="102" y="26"/>
                    <a:pt x="100" y="21"/>
                    <a:pt x="100" y="16"/>
                  </a:cubicBezTo>
                  <a:cubicBezTo>
                    <a:pt x="101" y="12"/>
                    <a:pt x="103" y="9"/>
                    <a:pt x="106" y="7"/>
                  </a:cubicBezTo>
                  <a:cubicBezTo>
                    <a:pt x="109" y="5"/>
                    <a:pt x="112" y="4"/>
                    <a:pt x="116" y="5"/>
                  </a:cubicBezTo>
                  <a:cubicBezTo>
                    <a:pt x="118" y="5"/>
                    <a:pt x="120" y="7"/>
                    <a:pt x="123" y="9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7" y="12"/>
                    <a:pt x="116" y="12"/>
                    <a:pt x="114" y="11"/>
                  </a:cubicBezTo>
                  <a:cubicBezTo>
                    <a:pt x="113" y="11"/>
                    <a:pt x="111" y="11"/>
                    <a:pt x="110" y="12"/>
                  </a:cubicBezTo>
                  <a:cubicBezTo>
                    <a:pt x="108" y="14"/>
                    <a:pt x="107" y="15"/>
                    <a:pt x="107" y="18"/>
                  </a:cubicBezTo>
                  <a:cubicBezTo>
                    <a:pt x="107" y="20"/>
                    <a:pt x="108" y="24"/>
                    <a:pt x="110" y="27"/>
                  </a:cubicBezTo>
                  <a:cubicBezTo>
                    <a:pt x="113" y="31"/>
                    <a:pt x="116" y="34"/>
                    <a:pt x="118" y="35"/>
                  </a:cubicBezTo>
                  <a:cubicBezTo>
                    <a:pt x="120" y="36"/>
                    <a:pt x="122" y="35"/>
                    <a:pt x="124" y="34"/>
                  </a:cubicBezTo>
                  <a:cubicBezTo>
                    <a:pt x="126" y="33"/>
                    <a:pt x="127" y="32"/>
                    <a:pt x="127" y="30"/>
                  </a:cubicBezTo>
                  <a:cubicBezTo>
                    <a:pt x="127" y="28"/>
                    <a:pt x="127" y="26"/>
                    <a:pt x="126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5078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492931" y="1480680"/>
            <a:ext cx="9355368" cy="4612617"/>
          </a:xfrm>
          <a:prstGeom prst="rect">
            <a:avLst/>
          </a:prstGeom>
          <a:noFill/>
        </p:spPr>
        <p:txBody>
          <a:bodyPr lIns="72000" tIns="72000" rIns="72000" bIns="7200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E4465A"/>
              </a:buClr>
              <a:defRPr/>
            </a:pPr>
            <a:r>
              <a:rPr lang="ru-RU" sz="2000" b="1" dirty="0" smtClean="0">
                <a:solidFill>
                  <a:srgbClr val="E4465A"/>
                </a:solidFill>
                <a:latin typeface="Trebuchet MS" pitchFamily="34" charset="0"/>
                <a:ea typeface="Arial Unicode MS" pitchFamily="34" charset="-128"/>
              </a:rPr>
              <a:t>Выводы УФАС (о «письме»)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ПП РФ 925 разработано 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в целях реализации полномочий Правительства России, предусмотренных пунктом 1 части 8 статьи 3 Закона № 223-ФЗ.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223-ФЗ говорит, что Правительство РФ вправе 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установить приоритет товаров российского происхождения, работ, услуг, выполняемых, оказываемых российскими лицами, по отношению к товарам, происходящим из иностранного государства, работам, услугам, выполняемым, оказываемым иностранными лицами – то есть 223-ФЗ предусматривает возможность установления приоритета товарам, работам, услугам российского происхождения.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Аутентичным толкованием норм может заниматься только орган, непосредственно разработавший НПА. Делегированным толкованием - любой орган, наделенный соответствующей компетенцией законодательством РФ.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Поскольку аутентичное толкования и иное легальное </a:t>
            </a: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толкование ПП 925 на 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сегодняшний момент отсутствует, </a:t>
            </a:r>
            <a:r>
              <a:rPr lang="ru-RU" sz="1400" dirty="0" err="1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правоприменитель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 должен опираться на текст </a:t>
            </a: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ПП 925 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в той редакции, в какой данное Постановление действует. </a:t>
            </a:r>
            <a:endParaRPr lang="ru-RU" sz="1400" dirty="0" smtClean="0">
              <a:solidFill>
                <a:srgbClr val="444444"/>
              </a:solidFill>
              <a:latin typeface="Trebuchet MS" pitchFamily="34" charset="0"/>
              <a:ea typeface="Arial Unicode MS" pitchFamily="34" charset="-128"/>
            </a:endParaRP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 err="1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Правоприменителю</a:t>
            </a: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 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следует применять Постановление Правительства РФ от 16.09.2016 года № 925 неукоснительно - согласно его «букве» и «духу».</a:t>
            </a: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1957780" y="62140"/>
            <a:ext cx="8270696" cy="694951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dirty="0">
                <a:hlinkClick r:id="rId2"/>
              </a:rPr>
              <a:t>Новосибирское </a:t>
            </a:r>
            <a:r>
              <a:rPr lang="ru-RU" dirty="0" err="1">
                <a:hlinkClick r:id="rId2"/>
              </a:rPr>
              <a:t>уфас</a:t>
            </a:r>
            <a:endParaRPr lang="ru-RU" dirty="0">
              <a:hlinkClick r:id="rId2"/>
            </a:endParaRPr>
          </a:p>
          <a:p>
            <a:r>
              <a:rPr lang="ru-RU" dirty="0">
                <a:hlinkClick r:id="rId2"/>
              </a:rPr>
              <a:t>Дело б</a:t>
            </a:r>
            <a:r>
              <a:rPr lang="en-US" dirty="0">
                <a:hlinkClick r:id="rId2"/>
              </a:rPr>
              <a:t>/</a:t>
            </a:r>
            <a:r>
              <a:rPr lang="ru-RU" dirty="0">
                <a:hlinkClick r:id="rId2"/>
              </a:rPr>
              <a:t>н</a:t>
            </a:r>
            <a:endParaRPr lang="ru-RU" dirty="0"/>
          </a:p>
        </p:txBody>
      </p:sp>
      <p:sp>
        <p:nvSpPr>
          <p:cNvPr id="12" name="Пятиугольник 11"/>
          <p:cNvSpPr/>
          <p:nvPr/>
        </p:nvSpPr>
        <p:spPr bwMode="auto">
          <a:xfrm>
            <a:off x="336975" y="1560763"/>
            <a:ext cx="1513673" cy="1435323"/>
          </a:xfrm>
          <a:prstGeom prst="homePlate">
            <a:avLst>
              <a:gd name="adj" fmla="val 21141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 dirty="0">
              <a:solidFill>
                <a:srgbClr val="FFFFFF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67544" y="1701846"/>
            <a:ext cx="1008112" cy="1153156"/>
            <a:chOff x="325438" y="3559175"/>
            <a:chExt cx="669925" cy="774700"/>
          </a:xfrm>
        </p:grpSpPr>
        <p:sp>
          <p:nvSpPr>
            <p:cNvPr id="15" name="Freeform 88"/>
            <p:cNvSpPr>
              <a:spLocks/>
            </p:cNvSpPr>
            <p:nvPr/>
          </p:nvSpPr>
          <p:spPr bwMode="auto">
            <a:xfrm>
              <a:off x="325438" y="3559175"/>
              <a:ext cx="669925" cy="774700"/>
            </a:xfrm>
            <a:custGeom>
              <a:avLst/>
              <a:gdLst>
                <a:gd name="T0" fmla="*/ 0 w 312"/>
                <a:gd name="T1" fmla="*/ 0 h 361"/>
                <a:gd name="T2" fmla="*/ 312 w 312"/>
                <a:gd name="T3" fmla="*/ 0 h 361"/>
                <a:gd name="T4" fmla="*/ 312 w 312"/>
                <a:gd name="T5" fmla="*/ 205 h 361"/>
                <a:gd name="T6" fmla="*/ 156 w 312"/>
                <a:gd name="T7" fmla="*/ 361 h 361"/>
                <a:gd name="T8" fmla="*/ 0 w 312"/>
                <a:gd name="T9" fmla="*/ 205 h 361"/>
                <a:gd name="T10" fmla="*/ 0 w 312"/>
                <a:gd name="T11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361">
                  <a:moveTo>
                    <a:pt x="0" y="0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312" y="205"/>
                    <a:pt x="312" y="205"/>
                    <a:pt x="312" y="205"/>
                  </a:cubicBezTo>
                  <a:cubicBezTo>
                    <a:pt x="312" y="289"/>
                    <a:pt x="243" y="361"/>
                    <a:pt x="156" y="361"/>
                  </a:cubicBezTo>
                  <a:cubicBezTo>
                    <a:pt x="69" y="361"/>
                    <a:pt x="0" y="289"/>
                    <a:pt x="0" y="205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89"/>
            <p:cNvSpPr>
              <a:spLocks/>
            </p:cNvSpPr>
            <p:nvPr/>
          </p:nvSpPr>
          <p:spPr bwMode="auto">
            <a:xfrm>
              <a:off x="407988" y="3679825"/>
              <a:ext cx="506413" cy="582613"/>
            </a:xfrm>
            <a:custGeom>
              <a:avLst/>
              <a:gdLst>
                <a:gd name="T0" fmla="*/ 0 w 236"/>
                <a:gd name="T1" fmla="*/ 0 h 272"/>
                <a:gd name="T2" fmla="*/ 236 w 236"/>
                <a:gd name="T3" fmla="*/ 0 h 272"/>
                <a:gd name="T4" fmla="*/ 236 w 236"/>
                <a:gd name="T5" fmla="*/ 154 h 272"/>
                <a:gd name="T6" fmla="*/ 118 w 236"/>
                <a:gd name="T7" fmla="*/ 272 h 272"/>
                <a:gd name="T8" fmla="*/ 0 w 236"/>
                <a:gd name="T9" fmla="*/ 154 h 272"/>
                <a:gd name="T10" fmla="*/ 0 w 236"/>
                <a:gd name="T1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272">
                  <a:moveTo>
                    <a:pt x="0" y="0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6" y="218"/>
                    <a:pt x="183" y="272"/>
                    <a:pt x="118" y="272"/>
                  </a:cubicBezTo>
                  <a:cubicBezTo>
                    <a:pt x="53" y="272"/>
                    <a:pt x="0" y="218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90"/>
            <p:cNvSpPr>
              <a:spLocks noEditPoints="1"/>
            </p:cNvSpPr>
            <p:nvPr/>
          </p:nvSpPr>
          <p:spPr bwMode="auto">
            <a:xfrm>
              <a:off x="474663" y="3709988"/>
              <a:ext cx="423863" cy="427038"/>
            </a:xfrm>
            <a:custGeom>
              <a:avLst/>
              <a:gdLst>
                <a:gd name="T0" fmla="*/ 20 w 198"/>
                <a:gd name="T1" fmla="*/ 190 h 199"/>
                <a:gd name="T2" fmla="*/ 15 w 198"/>
                <a:gd name="T3" fmla="*/ 189 h 199"/>
                <a:gd name="T4" fmla="*/ 8 w 198"/>
                <a:gd name="T5" fmla="*/ 194 h 199"/>
                <a:gd name="T6" fmla="*/ 1 w 198"/>
                <a:gd name="T7" fmla="*/ 197 h 199"/>
                <a:gd name="T8" fmla="*/ 4 w 198"/>
                <a:gd name="T9" fmla="*/ 190 h 199"/>
                <a:gd name="T10" fmla="*/ 9 w 198"/>
                <a:gd name="T11" fmla="*/ 184 h 199"/>
                <a:gd name="T12" fmla="*/ 9 w 198"/>
                <a:gd name="T13" fmla="*/ 179 h 199"/>
                <a:gd name="T14" fmla="*/ 150 w 198"/>
                <a:gd name="T15" fmla="*/ 31 h 199"/>
                <a:gd name="T16" fmla="*/ 157 w 198"/>
                <a:gd name="T17" fmla="*/ 38 h 199"/>
                <a:gd name="T18" fmla="*/ 157 w 198"/>
                <a:gd name="T19" fmla="*/ 53 h 199"/>
                <a:gd name="T20" fmla="*/ 146 w 198"/>
                <a:gd name="T21" fmla="*/ 41 h 199"/>
                <a:gd name="T22" fmla="*/ 157 w 198"/>
                <a:gd name="T23" fmla="*/ 53 h 199"/>
                <a:gd name="T24" fmla="*/ 168 w 198"/>
                <a:gd name="T25" fmla="*/ 49 h 199"/>
                <a:gd name="T26" fmla="*/ 160 w 198"/>
                <a:gd name="T27" fmla="*/ 41 h 199"/>
                <a:gd name="T28" fmla="*/ 168 w 198"/>
                <a:gd name="T29" fmla="*/ 31 h 199"/>
                <a:gd name="T30" fmla="*/ 160 w 198"/>
                <a:gd name="T31" fmla="*/ 38 h 199"/>
                <a:gd name="T32" fmla="*/ 168 w 198"/>
                <a:gd name="T33" fmla="*/ 31 h 199"/>
                <a:gd name="T34" fmla="*/ 121 w 198"/>
                <a:gd name="T35" fmla="*/ 0 h 199"/>
                <a:gd name="T36" fmla="*/ 137 w 198"/>
                <a:gd name="T37" fmla="*/ 29 h 199"/>
                <a:gd name="T38" fmla="*/ 135 w 198"/>
                <a:gd name="T39" fmla="*/ 35 h 199"/>
                <a:gd name="T40" fmla="*/ 144 w 198"/>
                <a:gd name="T41" fmla="*/ 54 h 199"/>
                <a:gd name="T42" fmla="*/ 174 w 198"/>
                <a:gd name="T43" fmla="*/ 74 h 199"/>
                <a:gd name="T44" fmla="*/ 185 w 198"/>
                <a:gd name="T45" fmla="*/ 77 h 199"/>
                <a:gd name="T46" fmla="*/ 187 w 198"/>
                <a:gd name="T47" fmla="*/ 76 h 199"/>
                <a:gd name="T48" fmla="*/ 173 w 198"/>
                <a:gd name="T49" fmla="*/ 52 h 199"/>
                <a:gd name="T50" fmla="*/ 146 w 198"/>
                <a:gd name="T51" fmla="*/ 26 h 199"/>
                <a:gd name="T52" fmla="*/ 143 w 198"/>
                <a:gd name="T53" fmla="*/ 64 h 199"/>
                <a:gd name="T54" fmla="*/ 63 w 198"/>
                <a:gd name="T55" fmla="*/ 144 h 199"/>
                <a:gd name="T56" fmla="*/ 62 w 198"/>
                <a:gd name="T57" fmla="*/ 144 h 199"/>
                <a:gd name="T58" fmla="*/ 62 w 198"/>
                <a:gd name="T59" fmla="*/ 144 h 199"/>
                <a:gd name="T60" fmla="*/ 55 w 198"/>
                <a:gd name="T61" fmla="*/ 148 h 199"/>
                <a:gd name="T62" fmla="*/ 49 w 198"/>
                <a:gd name="T63" fmla="*/ 155 h 199"/>
                <a:gd name="T64" fmla="*/ 41 w 198"/>
                <a:gd name="T65" fmla="*/ 160 h 199"/>
                <a:gd name="T66" fmla="*/ 23 w 198"/>
                <a:gd name="T67" fmla="*/ 183 h 199"/>
                <a:gd name="T68" fmla="*/ 23 w 198"/>
                <a:gd name="T69" fmla="*/ 183 h 199"/>
                <a:gd name="T70" fmla="*/ 15 w 198"/>
                <a:gd name="T71" fmla="*/ 183 h 199"/>
                <a:gd name="T72" fmla="*/ 15 w 198"/>
                <a:gd name="T73" fmla="*/ 175 h 199"/>
                <a:gd name="T74" fmla="*/ 15 w 198"/>
                <a:gd name="T75" fmla="*/ 175 h 199"/>
                <a:gd name="T76" fmla="*/ 38 w 198"/>
                <a:gd name="T77" fmla="*/ 157 h 199"/>
                <a:gd name="T78" fmla="*/ 44 w 198"/>
                <a:gd name="T79" fmla="*/ 150 h 199"/>
                <a:gd name="T80" fmla="*/ 51 w 198"/>
                <a:gd name="T81" fmla="*/ 143 h 199"/>
                <a:gd name="T82" fmla="*/ 54 w 198"/>
                <a:gd name="T83" fmla="*/ 136 h 199"/>
                <a:gd name="T84" fmla="*/ 54 w 198"/>
                <a:gd name="T85" fmla="*/ 136 h 199"/>
                <a:gd name="T86" fmla="*/ 55 w 198"/>
                <a:gd name="T87" fmla="*/ 136 h 199"/>
                <a:gd name="T88" fmla="*/ 135 w 198"/>
                <a:gd name="T89" fmla="*/ 5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8" h="199">
                  <a:moveTo>
                    <a:pt x="9" y="179"/>
                  </a:moveTo>
                  <a:cubicBezTo>
                    <a:pt x="20" y="190"/>
                    <a:pt x="20" y="190"/>
                    <a:pt x="20" y="190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15" y="189"/>
                    <a:pt x="15" y="189"/>
                    <a:pt x="15" y="189"/>
                  </a:cubicBezTo>
                  <a:cubicBezTo>
                    <a:pt x="15" y="191"/>
                    <a:pt x="14" y="192"/>
                    <a:pt x="13" y="193"/>
                  </a:cubicBezTo>
                  <a:cubicBezTo>
                    <a:pt x="12" y="194"/>
                    <a:pt x="10" y="195"/>
                    <a:pt x="8" y="194"/>
                  </a:cubicBezTo>
                  <a:cubicBezTo>
                    <a:pt x="8" y="195"/>
                    <a:pt x="8" y="196"/>
                    <a:pt x="7" y="197"/>
                  </a:cubicBezTo>
                  <a:cubicBezTo>
                    <a:pt x="5" y="199"/>
                    <a:pt x="3" y="199"/>
                    <a:pt x="1" y="197"/>
                  </a:cubicBezTo>
                  <a:cubicBezTo>
                    <a:pt x="0" y="196"/>
                    <a:pt x="0" y="193"/>
                    <a:pt x="1" y="192"/>
                  </a:cubicBezTo>
                  <a:cubicBezTo>
                    <a:pt x="2" y="191"/>
                    <a:pt x="3" y="190"/>
                    <a:pt x="4" y="190"/>
                  </a:cubicBezTo>
                  <a:cubicBezTo>
                    <a:pt x="4" y="189"/>
                    <a:pt x="4" y="187"/>
                    <a:pt x="6" y="185"/>
                  </a:cubicBezTo>
                  <a:cubicBezTo>
                    <a:pt x="7" y="184"/>
                    <a:pt x="8" y="184"/>
                    <a:pt x="9" y="184"/>
                  </a:cubicBezTo>
                  <a:cubicBezTo>
                    <a:pt x="7" y="181"/>
                    <a:pt x="7" y="181"/>
                    <a:pt x="7" y="181"/>
                  </a:cubicBezTo>
                  <a:cubicBezTo>
                    <a:pt x="9" y="179"/>
                    <a:pt x="9" y="179"/>
                    <a:pt x="9" y="179"/>
                  </a:cubicBezTo>
                  <a:close/>
                  <a:moveTo>
                    <a:pt x="146" y="38"/>
                  </a:moveTo>
                  <a:cubicBezTo>
                    <a:pt x="146" y="36"/>
                    <a:pt x="147" y="33"/>
                    <a:pt x="150" y="31"/>
                  </a:cubicBezTo>
                  <a:cubicBezTo>
                    <a:pt x="152" y="29"/>
                    <a:pt x="154" y="28"/>
                    <a:pt x="157" y="27"/>
                  </a:cubicBezTo>
                  <a:cubicBezTo>
                    <a:pt x="157" y="38"/>
                    <a:pt x="157" y="38"/>
                    <a:pt x="157" y="38"/>
                  </a:cubicBezTo>
                  <a:cubicBezTo>
                    <a:pt x="146" y="38"/>
                    <a:pt x="146" y="38"/>
                    <a:pt x="146" y="38"/>
                  </a:cubicBezTo>
                  <a:close/>
                  <a:moveTo>
                    <a:pt x="157" y="53"/>
                  </a:moveTo>
                  <a:cubicBezTo>
                    <a:pt x="154" y="52"/>
                    <a:pt x="152" y="51"/>
                    <a:pt x="150" y="49"/>
                  </a:cubicBezTo>
                  <a:cubicBezTo>
                    <a:pt x="147" y="47"/>
                    <a:pt x="146" y="44"/>
                    <a:pt x="146" y="41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7" y="53"/>
                    <a:pt x="157" y="53"/>
                    <a:pt x="157" y="53"/>
                  </a:cubicBezTo>
                  <a:close/>
                  <a:moveTo>
                    <a:pt x="171" y="41"/>
                  </a:moveTo>
                  <a:cubicBezTo>
                    <a:pt x="171" y="44"/>
                    <a:pt x="170" y="47"/>
                    <a:pt x="168" y="49"/>
                  </a:cubicBezTo>
                  <a:cubicBezTo>
                    <a:pt x="166" y="51"/>
                    <a:pt x="163" y="52"/>
                    <a:pt x="160" y="53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71" y="41"/>
                    <a:pt x="171" y="41"/>
                    <a:pt x="171" y="41"/>
                  </a:cubicBezTo>
                  <a:close/>
                  <a:moveTo>
                    <a:pt x="168" y="31"/>
                  </a:moveTo>
                  <a:cubicBezTo>
                    <a:pt x="170" y="33"/>
                    <a:pt x="171" y="36"/>
                    <a:pt x="171" y="3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63" y="28"/>
                    <a:pt x="166" y="29"/>
                    <a:pt x="168" y="31"/>
                  </a:cubicBezTo>
                  <a:close/>
                  <a:moveTo>
                    <a:pt x="146" y="26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19" y="3"/>
                    <a:pt x="120" y="9"/>
                    <a:pt x="123" y="12"/>
                  </a:cubicBezTo>
                  <a:cubicBezTo>
                    <a:pt x="125" y="15"/>
                    <a:pt x="139" y="27"/>
                    <a:pt x="137" y="29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8" y="22"/>
                    <a:pt x="136" y="28"/>
                    <a:pt x="135" y="35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3" y="32"/>
                    <a:pt x="139" y="48"/>
                    <a:pt x="144" y="54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50" y="60"/>
                    <a:pt x="166" y="76"/>
                    <a:pt x="174" y="74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7" y="60"/>
                    <a:pt x="176" y="80"/>
                    <a:pt x="185" y="77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2" y="59"/>
                    <a:pt x="183" y="74"/>
                    <a:pt x="187" y="76"/>
                  </a:cubicBezTo>
                  <a:cubicBezTo>
                    <a:pt x="190" y="79"/>
                    <a:pt x="196" y="80"/>
                    <a:pt x="198" y="78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63" y="58"/>
                    <a:pt x="152" y="59"/>
                    <a:pt x="146" y="53"/>
                  </a:cubicBezTo>
                  <a:cubicBezTo>
                    <a:pt x="140" y="47"/>
                    <a:pt x="140" y="36"/>
                    <a:pt x="146" y="26"/>
                  </a:cubicBezTo>
                  <a:close/>
                  <a:moveTo>
                    <a:pt x="143" y="56"/>
                  </a:moveTo>
                  <a:cubicBezTo>
                    <a:pt x="145" y="58"/>
                    <a:pt x="145" y="61"/>
                    <a:pt x="143" y="64"/>
                  </a:cubicBezTo>
                  <a:cubicBezTo>
                    <a:pt x="141" y="65"/>
                    <a:pt x="139" y="66"/>
                    <a:pt x="137" y="65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0" y="146"/>
                    <a:pt x="58" y="146"/>
                    <a:pt x="56" y="145"/>
                  </a:cubicBezTo>
                  <a:cubicBezTo>
                    <a:pt x="55" y="146"/>
                    <a:pt x="55" y="147"/>
                    <a:pt x="55" y="148"/>
                  </a:cubicBezTo>
                  <a:cubicBezTo>
                    <a:pt x="57" y="148"/>
                    <a:pt x="60" y="147"/>
                    <a:pt x="61" y="150"/>
                  </a:cubicBezTo>
                  <a:cubicBezTo>
                    <a:pt x="57" y="150"/>
                    <a:pt x="53" y="155"/>
                    <a:pt x="49" y="155"/>
                  </a:cubicBezTo>
                  <a:cubicBezTo>
                    <a:pt x="49" y="156"/>
                    <a:pt x="48" y="158"/>
                    <a:pt x="47" y="159"/>
                  </a:cubicBezTo>
                  <a:cubicBezTo>
                    <a:pt x="45" y="161"/>
                    <a:pt x="43" y="161"/>
                    <a:pt x="41" y="160"/>
                  </a:cubicBezTo>
                  <a:cubicBezTo>
                    <a:pt x="24" y="183"/>
                    <a:pt x="24" y="183"/>
                    <a:pt x="24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1" y="185"/>
                    <a:pt x="17" y="185"/>
                    <a:pt x="15" y="183"/>
                  </a:cubicBezTo>
                  <a:cubicBezTo>
                    <a:pt x="13" y="181"/>
                    <a:pt x="13" y="178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6" y="175"/>
                    <a:pt x="16" y="175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7" y="155"/>
                    <a:pt x="38" y="153"/>
                    <a:pt x="39" y="152"/>
                  </a:cubicBezTo>
                  <a:cubicBezTo>
                    <a:pt x="40" y="150"/>
                    <a:pt x="42" y="150"/>
                    <a:pt x="44" y="150"/>
                  </a:cubicBezTo>
                  <a:cubicBezTo>
                    <a:pt x="43" y="146"/>
                    <a:pt x="49" y="142"/>
                    <a:pt x="48" y="137"/>
                  </a:cubicBezTo>
                  <a:cubicBezTo>
                    <a:pt x="51" y="139"/>
                    <a:pt x="50" y="141"/>
                    <a:pt x="51" y="143"/>
                  </a:cubicBezTo>
                  <a:cubicBezTo>
                    <a:pt x="51" y="143"/>
                    <a:pt x="52" y="143"/>
                    <a:pt x="53" y="143"/>
                  </a:cubicBezTo>
                  <a:cubicBezTo>
                    <a:pt x="52" y="141"/>
                    <a:pt x="53" y="138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5" y="136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3" y="60"/>
                    <a:pt x="133" y="57"/>
                    <a:pt x="135" y="56"/>
                  </a:cubicBezTo>
                  <a:cubicBezTo>
                    <a:pt x="137" y="54"/>
                    <a:pt x="140" y="54"/>
                    <a:pt x="143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91"/>
            <p:cNvSpPr>
              <a:spLocks noEditPoints="1"/>
            </p:cNvSpPr>
            <p:nvPr/>
          </p:nvSpPr>
          <p:spPr bwMode="auto">
            <a:xfrm>
              <a:off x="422275" y="3709988"/>
              <a:ext cx="427038" cy="427038"/>
            </a:xfrm>
            <a:custGeom>
              <a:avLst/>
              <a:gdLst>
                <a:gd name="T0" fmla="*/ 190 w 199"/>
                <a:gd name="T1" fmla="*/ 179 h 199"/>
                <a:gd name="T2" fmla="*/ 189 w 199"/>
                <a:gd name="T3" fmla="*/ 184 h 199"/>
                <a:gd name="T4" fmla="*/ 194 w 199"/>
                <a:gd name="T5" fmla="*/ 190 h 199"/>
                <a:gd name="T6" fmla="*/ 197 w 199"/>
                <a:gd name="T7" fmla="*/ 197 h 199"/>
                <a:gd name="T8" fmla="*/ 190 w 199"/>
                <a:gd name="T9" fmla="*/ 194 h 199"/>
                <a:gd name="T10" fmla="*/ 184 w 199"/>
                <a:gd name="T11" fmla="*/ 189 h 199"/>
                <a:gd name="T12" fmla="*/ 179 w 199"/>
                <a:gd name="T13" fmla="*/ 190 h 199"/>
                <a:gd name="T14" fmla="*/ 31 w 199"/>
                <a:gd name="T15" fmla="*/ 49 h 199"/>
                <a:gd name="T16" fmla="*/ 38 w 199"/>
                <a:gd name="T17" fmla="*/ 41 h 199"/>
                <a:gd name="T18" fmla="*/ 53 w 199"/>
                <a:gd name="T19" fmla="*/ 41 h 199"/>
                <a:gd name="T20" fmla="*/ 41 w 199"/>
                <a:gd name="T21" fmla="*/ 53 h 199"/>
                <a:gd name="T22" fmla="*/ 53 w 199"/>
                <a:gd name="T23" fmla="*/ 41 h 199"/>
                <a:gd name="T24" fmla="*/ 49 w 199"/>
                <a:gd name="T25" fmla="*/ 31 h 199"/>
                <a:gd name="T26" fmla="*/ 41 w 199"/>
                <a:gd name="T27" fmla="*/ 38 h 199"/>
                <a:gd name="T28" fmla="*/ 31 w 199"/>
                <a:gd name="T29" fmla="*/ 31 h 199"/>
                <a:gd name="T30" fmla="*/ 38 w 199"/>
                <a:gd name="T31" fmla="*/ 38 h 199"/>
                <a:gd name="T32" fmla="*/ 31 w 199"/>
                <a:gd name="T33" fmla="*/ 31 h 199"/>
                <a:gd name="T34" fmla="*/ 0 w 199"/>
                <a:gd name="T35" fmla="*/ 78 h 199"/>
                <a:gd name="T36" fmla="*/ 29 w 199"/>
                <a:gd name="T37" fmla="*/ 61 h 199"/>
                <a:gd name="T38" fmla="*/ 35 w 199"/>
                <a:gd name="T39" fmla="*/ 63 h 199"/>
                <a:gd name="T40" fmla="*/ 54 w 199"/>
                <a:gd name="T41" fmla="*/ 54 h 199"/>
                <a:gd name="T42" fmla="*/ 74 w 199"/>
                <a:gd name="T43" fmla="*/ 24 h 199"/>
                <a:gd name="T44" fmla="*/ 77 w 199"/>
                <a:gd name="T45" fmla="*/ 13 h 199"/>
                <a:gd name="T46" fmla="*/ 76 w 199"/>
                <a:gd name="T47" fmla="*/ 12 h 199"/>
                <a:gd name="T48" fmla="*/ 52 w 199"/>
                <a:gd name="T49" fmla="*/ 26 h 199"/>
                <a:gd name="T50" fmla="*/ 26 w 199"/>
                <a:gd name="T51" fmla="*/ 52 h 199"/>
                <a:gd name="T52" fmla="*/ 64 w 199"/>
                <a:gd name="T53" fmla="*/ 56 h 199"/>
                <a:gd name="T54" fmla="*/ 144 w 199"/>
                <a:gd name="T55" fmla="*/ 136 h 199"/>
                <a:gd name="T56" fmla="*/ 144 w 199"/>
                <a:gd name="T57" fmla="*/ 136 h 199"/>
                <a:gd name="T58" fmla="*/ 144 w 199"/>
                <a:gd name="T59" fmla="*/ 136 h 199"/>
                <a:gd name="T60" fmla="*/ 148 w 199"/>
                <a:gd name="T61" fmla="*/ 143 h 199"/>
                <a:gd name="T62" fmla="*/ 155 w 199"/>
                <a:gd name="T63" fmla="*/ 150 h 199"/>
                <a:gd name="T64" fmla="*/ 160 w 199"/>
                <a:gd name="T65" fmla="*/ 157 h 199"/>
                <a:gd name="T66" fmla="*/ 183 w 199"/>
                <a:gd name="T67" fmla="*/ 175 h 199"/>
                <a:gd name="T68" fmla="*/ 183 w 199"/>
                <a:gd name="T69" fmla="*/ 175 h 199"/>
                <a:gd name="T70" fmla="*/ 183 w 199"/>
                <a:gd name="T71" fmla="*/ 183 h 199"/>
                <a:gd name="T72" fmla="*/ 175 w 199"/>
                <a:gd name="T73" fmla="*/ 183 h 199"/>
                <a:gd name="T74" fmla="*/ 175 w 199"/>
                <a:gd name="T75" fmla="*/ 183 h 199"/>
                <a:gd name="T76" fmla="*/ 157 w 199"/>
                <a:gd name="T77" fmla="*/ 160 h 199"/>
                <a:gd name="T78" fmla="*/ 150 w 199"/>
                <a:gd name="T79" fmla="*/ 155 h 199"/>
                <a:gd name="T80" fmla="*/ 143 w 199"/>
                <a:gd name="T81" fmla="*/ 148 h 199"/>
                <a:gd name="T82" fmla="*/ 136 w 199"/>
                <a:gd name="T83" fmla="*/ 144 h 199"/>
                <a:gd name="T84" fmla="*/ 136 w 199"/>
                <a:gd name="T85" fmla="*/ 144 h 199"/>
                <a:gd name="T86" fmla="*/ 136 w 199"/>
                <a:gd name="T87" fmla="*/ 144 h 199"/>
                <a:gd name="T88" fmla="*/ 56 w 199"/>
                <a:gd name="T89" fmla="*/ 6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9" h="199">
                  <a:moveTo>
                    <a:pt x="179" y="190"/>
                  </a:moveTo>
                  <a:cubicBezTo>
                    <a:pt x="190" y="179"/>
                    <a:pt x="190" y="179"/>
                    <a:pt x="190" y="179"/>
                  </a:cubicBezTo>
                  <a:cubicBezTo>
                    <a:pt x="192" y="181"/>
                    <a:pt x="192" y="181"/>
                    <a:pt x="192" y="181"/>
                  </a:cubicBezTo>
                  <a:cubicBezTo>
                    <a:pt x="189" y="184"/>
                    <a:pt x="189" y="184"/>
                    <a:pt x="189" y="184"/>
                  </a:cubicBezTo>
                  <a:cubicBezTo>
                    <a:pt x="191" y="184"/>
                    <a:pt x="192" y="184"/>
                    <a:pt x="193" y="185"/>
                  </a:cubicBezTo>
                  <a:cubicBezTo>
                    <a:pt x="194" y="187"/>
                    <a:pt x="195" y="189"/>
                    <a:pt x="194" y="190"/>
                  </a:cubicBezTo>
                  <a:cubicBezTo>
                    <a:pt x="195" y="190"/>
                    <a:pt x="196" y="191"/>
                    <a:pt x="197" y="192"/>
                  </a:cubicBezTo>
                  <a:cubicBezTo>
                    <a:pt x="199" y="193"/>
                    <a:pt x="199" y="196"/>
                    <a:pt x="197" y="197"/>
                  </a:cubicBezTo>
                  <a:cubicBezTo>
                    <a:pt x="196" y="199"/>
                    <a:pt x="193" y="199"/>
                    <a:pt x="192" y="197"/>
                  </a:cubicBezTo>
                  <a:cubicBezTo>
                    <a:pt x="191" y="196"/>
                    <a:pt x="190" y="195"/>
                    <a:pt x="190" y="194"/>
                  </a:cubicBezTo>
                  <a:cubicBezTo>
                    <a:pt x="189" y="195"/>
                    <a:pt x="187" y="194"/>
                    <a:pt x="185" y="193"/>
                  </a:cubicBezTo>
                  <a:cubicBezTo>
                    <a:pt x="184" y="192"/>
                    <a:pt x="184" y="191"/>
                    <a:pt x="184" y="189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179" y="190"/>
                    <a:pt x="179" y="190"/>
                    <a:pt x="179" y="190"/>
                  </a:cubicBezTo>
                  <a:close/>
                  <a:moveTo>
                    <a:pt x="38" y="53"/>
                  </a:moveTo>
                  <a:cubicBezTo>
                    <a:pt x="36" y="52"/>
                    <a:pt x="33" y="51"/>
                    <a:pt x="31" y="49"/>
                  </a:cubicBezTo>
                  <a:cubicBezTo>
                    <a:pt x="29" y="47"/>
                    <a:pt x="28" y="44"/>
                    <a:pt x="27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53"/>
                    <a:pt x="38" y="53"/>
                    <a:pt x="38" y="53"/>
                  </a:cubicBezTo>
                  <a:close/>
                  <a:moveTo>
                    <a:pt x="53" y="41"/>
                  </a:moveTo>
                  <a:cubicBezTo>
                    <a:pt x="52" y="44"/>
                    <a:pt x="51" y="47"/>
                    <a:pt x="49" y="49"/>
                  </a:cubicBezTo>
                  <a:cubicBezTo>
                    <a:pt x="47" y="51"/>
                    <a:pt x="44" y="52"/>
                    <a:pt x="41" y="53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3" y="41"/>
                    <a:pt x="53" y="41"/>
                    <a:pt x="53" y="41"/>
                  </a:cubicBezTo>
                  <a:close/>
                  <a:moveTo>
                    <a:pt x="41" y="27"/>
                  </a:moveTo>
                  <a:cubicBezTo>
                    <a:pt x="44" y="28"/>
                    <a:pt x="47" y="29"/>
                    <a:pt x="49" y="31"/>
                  </a:cubicBezTo>
                  <a:cubicBezTo>
                    <a:pt x="51" y="33"/>
                    <a:pt x="52" y="36"/>
                    <a:pt x="5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27"/>
                    <a:pt x="41" y="27"/>
                    <a:pt x="41" y="27"/>
                  </a:cubicBezTo>
                  <a:close/>
                  <a:moveTo>
                    <a:pt x="31" y="31"/>
                  </a:moveTo>
                  <a:cubicBezTo>
                    <a:pt x="33" y="29"/>
                    <a:pt x="36" y="28"/>
                    <a:pt x="38" y="27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6"/>
                    <a:pt x="29" y="33"/>
                    <a:pt x="31" y="31"/>
                  </a:cubicBezTo>
                  <a:close/>
                  <a:moveTo>
                    <a:pt x="26" y="5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3" y="80"/>
                    <a:pt x="9" y="79"/>
                    <a:pt x="12" y="76"/>
                  </a:cubicBezTo>
                  <a:cubicBezTo>
                    <a:pt x="15" y="73"/>
                    <a:pt x="27" y="59"/>
                    <a:pt x="29" y="61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22" y="80"/>
                    <a:pt x="28" y="63"/>
                    <a:pt x="35" y="63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2" y="76"/>
                    <a:pt x="48" y="60"/>
                    <a:pt x="54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60" y="48"/>
                    <a:pt x="76" y="32"/>
                    <a:pt x="74" y="24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0" y="32"/>
                    <a:pt x="80" y="22"/>
                    <a:pt x="77" y="13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59" y="26"/>
                    <a:pt x="74" y="15"/>
                    <a:pt x="76" y="12"/>
                  </a:cubicBezTo>
                  <a:cubicBezTo>
                    <a:pt x="79" y="9"/>
                    <a:pt x="80" y="3"/>
                    <a:pt x="78" y="0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8" y="36"/>
                    <a:pt x="59" y="47"/>
                    <a:pt x="53" y="53"/>
                  </a:cubicBezTo>
                  <a:cubicBezTo>
                    <a:pt x="47" y="59"/>
                    <a:pt x="36" y="58"/>
                    <a:pt x="26" y="52"/>
                  </a:cubicBezTo>
                  <a:close/>
                  <a:moveTo>
                    <a:pt x="56" y="56"/>
                  </a:moveTo>
                  <a:cubicBezTo>
                    <a:pt x="58" y="54"/>
                    <a:pt x="61" y="54"/>
                    <a:pt x="64" y="56"/>
                  </a:cubicBezTo>
                  <a:cubicBezTo>
                    <a:pt x="65" y="57"/>
                    <a:pt x="66" y="60"/>
                    <a:pt x="65" y="62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6" y="138"/>
                    <a:pt x="146" y="141"/>
                    <a:pt x="145" y="143"/>
                  </a:cubicBezTo>
                  <a:cubicBezTo>
                    <a:pt x="146" y="143"/>
                    <a:pt x="147" y="143"/>
                    <a:pt x="148" y="143"/>
                  </a:cubicBezTo>
                  <a:cubicBezTo>
                    <a:pt x="148" y="141"/>
                    <a:pt x="147" y="139"/>
                    <a:pt x="150" y="137"/>
                  </a:cubicBezTo>
                  <a:cubicBezTo>
                    <a:pt x="150" y="142"/>
                    <a:pt x="155" y="146"/>
                    <a:pt x="155" y="150"/>
                  </a:cubicBezTo>
                  <a:cubicBezTo>
                    <a:pt x="156" y="150"/>
                    <a:pt x="158" y="150"/>
                    <a:pt x="159" y="152"/>
                  </a:cubicBezTo>
                  <a:cubicBezTo>
                    <a:pt x="161" y="153"/>
                    <a:pt x="161" y="155"/>
                    <a:pt x="160" y="157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5" y="178"/>
                    <a:pt x="185" y="181"/>
                    <a:pt x="183" y="183"/>
                  </a:cubicBezTo>
                  <a:cubicBezTo>
                    <a:pt x="181" y="185"/>
                    <a:pt x="178" y="185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5" y="161"/>
                    <a:pt x="153" y="161"/>
                    <a:pt x="152" y="159"/>
                  </a:cubicBezTo>
                  <a:cubicBezTo>
                    <a:pt x="150" y="158"/>
                    <a:pt x="150" y="156"/>
                    <a:pt x="150" y="155"/>
                  </a:cubicBezTo>
                  <a:cubicBezTo>
                    <a:pt x="146" y="155"/>
                    <a:pt x="142" y="150"/>
                    <a:pt x="137" y="150"/>
                  </a:cubicBezTo>
                  <a:cubicBezTo>
                    <a:pt x="139" y="147"/>
                    <a:pt x="141" y="148"/>
                    <a:pt x="143" y="148"/>
                  </a:cubicBezTo>
                  <a:cubicBezTo>
                    <a:pt x="143" y="147"/>
                    <a:pt x="143" y="146"/>
                    <a:pt x="143" y="145"/>
                  </a:cubicBezTo>
                  <a:cubicBezTo>
                    <a:pt x="141" y="146"/>
                    <a:pt x="138" y="146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0" y="66"/>
                    <a:pt x="57" y="65"/>
                    <a:pt x="56" y="64"/>
                  </a:cubicBezTo>
                  <a:cubicBezTo>
                    <a:pt x="54" y="61"/>
                    <a:pt x="54" y="58"/>
                    <a:pt x="5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92"/>
            <p:cNvSpPr>
              <a:spLocks noEditPoints="1"/>
            </p:cNvSpPr>
            <p:nvPr/>
          </p:nvSpPr>
          <p:spPr bwMode="auto">
            <a:xfrm>
              <a:off x="493713" y="3779838"/>
              <a:ext cx="333375" cy="334963"/>
            </a:xfrm>
            <a:custGeom>
              <a:avLst/>
              <a:gdLst>
                <a:gd name="T0" fmla="*/ 123 w 156"/>
                <a:gd name="T1" fmla="*/ 142 h 156"/>
                <a:gd name="T2" fmla="*/ 78 w 156"/>
                <a:gd name="T3" fmla="*/ 156 h 156"/>
                <a:gd name="T4" fmla="*/ 33 w 156"/>
                <a:gd name="T5" fmla="*/ 142 h 156"/>
                <a:gd name="T6" fmla="*/ 78 w 156"/>
                <a:gd name="T7" fmla="*/ 97 h 156"/>
                <a:gd name="T8" fmla="*/ 123 w 156"/>
                <a:gd name="T9" fmla="*/ 142 h 156"/>
                <a:gd name="T10" fmla="*/ 142 w 156"/>
                <a:gd name="T11" fmla="*/ 33 h 156"/>
                <a:gd name="T12" fmla="*/ 156 w 156"/>
                <a:gd name="T13" fmla="*/ 78 h 156"/>
                <a:gd name="T14" fmla="*/ 142 w 156"/>
                <a:gd name="T15" fmla="*/ 124 h 156"/>
                <a:gd name="T16" fmla="*/ 96 w 156"/>
                <a:gd name="T17" fmla="*/ 78 h 156"/>
                <a:gd name="T18" fmla="*/ 142 w 156"/>
                <a:gd name="T19" fmla="*/ 33 h 156"/>
                <a:gd name="T20" fmla="*/ 33 w 156"/>
                <a:gd name="T21" fmla="*/ 15 h 156"/>
                <a:gd name="T22" fmla="*/ 78 w 156"/>
                <a:gd name="T23" fmla="*/ 0 h 156"/>
                <a:gd name="T24" fmla="*/ 123 w 156"/>
                <a:gd name="T25" fmla="*/ 15 h 156"/>
                <a:gd name="T26" fmla="*/ 78 w 156"/>
                <a:gd name="T27" fmla="*/ 60 h 156"/>
                <a:gd name="T28" fmla="*/ 33 w 156"/>
                <a:gd name="T29" fmla="*/ 15 h 156"/>
                <a:gd name="T30" fmla="*/ 0 w 156"/>
                <a:gd name="T31" fmla="*/ 78 h 156"/>
                <a:gd name="T32" fmla="*/ 14 w 156"/>
                <a:gd name="T33" fmla="*/ 33 h 156"/>
                <a:gd name="T34" fmla="*/ 60 w 156"/>
                <a:gd name="T35" fmla="*/ 78 h 156"/>
                <a:gd name="T36" fmla="*/ 14 w 156"/>
                <a:gd name="T37" fmla="*/ 124 h 156"/>
                <a:gd name="T38" fmla="*/ 0 w 156"/>
                <a:gd name="T39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56">
                  <a:moveTo>
                    <a:pt x="123" y="142"/>
                  </a:moveTo>
                  <a:cubicBezTo>
                    <a:pt x="111" y="151"/>
                    <a:pt x="95" y="156"/>
                    <a:pt x="78" y="156"/>
                  </a:cubicBezTo>
                  <a:cubicBezTo>
                    <a:pt x="61" y="156"/>
                    <a:pt x="46" y="151"/>
                    <a:pt x="33" y="142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123" y="142"/>
                    <a:pt x="123" y="142"/>
                    <a:pt x="123" y="142"/>
                  </a:cubicBezTo>
                  <a:close/>
                  <a:moveTo>
                    <a:pt x="142" y="33"/>
                  </a:moveTo>
                  <a:cubicBezTo>
                    <a:pt x="151" y="46"/>
                    <a:pt x="156" y="61"/>
                    <a:pt x="156" y="78"/>
                  </a:cubicBezTo>
                  <a:cubicBezTo>
                    <a:pt x="156" y="95"/>
                    <a:pt x="151" y="111"/>
                    <a:pt x="142" y="124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142" y="33"/>
                    <a:pt x="142" y="33"/>
                    <a:pt x="142" y="33"/>
                  </a:cubicBezTo>
                  <a:close/>
                  <a:moveTo>
                    <a:pt x="33" y="15"/>
                  </a:moveTo>
                  <a:cubicBezTo>
                    <a:pt x="46" y="6"/>
                    <a:pt x="61" y="0"/>
                    <a:pt x="78" y="0"/>
                  </a:cubicBezTo>
                  <a:cubicBezTo>
                    <a:pt x="95" y="0"/>
                    <a:pt x="111" y="6"/>
                    <a:pt x="123" y="15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33" y="15"/>
                    <a:pt x="33" y="15"/>
                    <a:pt x="33" y="15"/>
                  </a:cubicBezTo>
                  <a:close/>
                  <a:moveTo>
                    <a:pt x="0" y="78"/>
                  </a:moveTo>
                  <a:cubicBezTo>
                    <a:pt x="0" y="61"/>
                    <a:pt x="5" y="46"/>
                    <a:pt x="14" y="33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5" y="111"/>
                    <a:pt x="0" y="95"/>
                    <a:pt x="0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93"/>
            <p:cNvSpPr>
              <a:spLocks noEditPoints="1"/>
            </p:cNvSpPr>
            <p:nvPr/>
          </p:nvSpPr>
          <p:spPr bwMode="auto">
            <a:xfrm>
              <a:off x="512763" y="4114800"/>
              <a:ext cx="287338" cy="125413"/>
            </a:xfrm>
            <a:custGeom>
              <a:avLst/>
              <a:gdLst>
                <a:gd name="T0" fmla="*/ 19 w 134"/>
                <a:gd name="T1" fmla="*/ 0 h 58"/>
                <a:gd name="T2" fmla="*/ 19 w 134"/>
                <a:gd name="T3" fmla="*/ 24 h 58"/>
                <a:gd name="T4" fmla="*/ 41 w 134"/>
                <a:gd name="T5" fmla="*/ 16 h 58"/>
                <a:gd name="T6" fmla="*/ 8 w 134"/>
                <a:gd name="T7" fmla="*/ 37 h 58"/>
                <a:gd name="T8" fmla="*/ 0 w 134"/>
                <a:gd name="T9" fmla="*/ 33 h 58"/>
                <a:gd name="T10" fmla="*/ 5 w 134"/>
                <a:gd name="T11" fmla="*/ 30 h 58"/>
                <a:gd name="T12" fmla="*/ 12 w 134"/>
                <a:gd name="T13" fmla="*/ 29 h 58"/>
                <a:gd name="T14" fmla="*/ 57 w 134"/>
                <a:gd name="T15" fmla="*/ 22 h 58"/>
                <a:gd name="T16" fmla="*/ 50 w 134"/>
                <a:gd name="T17" fmla="*/ 51 h 58"/>
                <a:gd name="T18" fmla="*/ 43 w 134"/>
                <a:gd name="T19" fmla="*/ 54 h 58"/>
                <a:gd name="T20" fmla="*/ 34 w 134"/>
                <a:gd name="T21" fmla="*/ 32 h 58"/>
                <a:gd name="T22" fmla="*/ 52 w 134"/>
                <a:gd name="T23" fmla="*/ 17 h 58"/>
                <a:gd name="T24" fmla="*/ 56 w 134"/>
                <a:gd name="T25" fmla="*/ 29 h 58"/>
                <a:gd name="T26" fmla="*/ 61 w 134"/>
                <a:gd name="T27" fmla="*/ 39 h 58"/>
                <a:gd name="T28" fmla="*/ 45 w 134"/>
                <a:gd name="T29" fmla="*/ 44 h 58"/>
                <a:gd name="T30" fmla="*/ 40 w 134"/>
                <a:gd name="T31" fmla="*/ 34 h 58"/>
                <a:gd name="T32" fmla="*/ 105 w 134"/>
                <a:gd name="T33" fmla="*/ 52 h 58"/>
                <a:gd name="T34" fmla="*/ 94 w 134"/>
                <a:gd name="T35" fmla="*/ 46 h 58"/>
                <a:gd name="T36" fmla="*/ 81 w 134"/>
                <a:gd name="T37" fmla="*/ 57 h 58"/>
                <a:gd name="T38" fmla="*/ 79 w 134"/>
                <a:gd name="T39" fmla="*/ 19 h 58"/>
                <a:gd name="T40" fmla="*/ 105 w 134"/>
                <a:gd name="T41" fmla="*/ 52 h 58"/>
                <a:gd name="T42" fmla="*/ 84 w 134"/>
                <a:gd name="T43" fmla="*/ 27 h 58"/>
                <a:gd name="T44" fmla="*/ 91 w 134"/>
                <a:gd name="T45" fmla="*/ 40 h 58"/>
                <a:gd name="T46" fmla="*/ 132 w 134"/>
                <a:gd name="T47" fmla="*/ 22 h 58"/>
                <a:gd name="T48" fmla="*/ 128 w 134"/>
                <a:gd name="T49" fmla="*/ 40 h 58"/>
                <a:gd name="T50" fmla="*/ 105 w 134"/>
                <a:gd name="T51" fmla="*/ 32 h 58"/>
                <a:gd name="T52" fmla="*/ 106 w 134"/>
                <a:gd name="T53" fmla="*/ 7 h 58"/>
                <a:gd name="T54" fmla="*/ 123 w 134"/>
                <a:gd name="T55" fmla="*/ 9 h 58"/>
                <a:gd name="T56" fmla="*/ 114 w 134"/>
                <a:gd name="T57" fmla="*/ 11 h 58"/>
                <a:gd name="T58" fmla="*/ 107 w 134"/>
                <a:gd name="T59" fmla="*/ 18 h 58"/>
                <a:gd name="T60" fmla="*/ 118 w 134"/>
                <a:gd name="T61" fmla="*/ 35 h 58"/>
                <a:gd name="T62" fmla="*/ 127 w 134"/>
                <a:gd name="T63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58">
                  <a:moveTo>
                    <a:pt x="12" y="29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2" y="35"/>
                    <a:pt x="10" y="36"/>
                    <a:pt x="8" y="37"/>
                  </a:cubicBezTo>
                  <a:cubicBezTo>
                    <a:pt x="6" y="37"/>
                    <a:pt x="4" y="37"/>
                    <a:pt x="3" y="36"/>
                  </a:cubicBezTo>
                  <a:cubicBezTo>
                    <a:pt x="2" y="35"/>
                    <a:pt x="1" y="34"/>
                    <a:pt x="0" y="3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9"/>
                    <a:pt x="5" y="30"/>
                    <a:pt x="5" y="30"/>
                  </a:cubicBezTo>
                  <a:cubicBezTo>
                    <a:pt x="6" y="31"/>
                    <a:pt x="7" y="31"/>
                    <a:pt x="8" y="31"/>
                  </a:cubicBezTo>
                  <a:cubicBezTo>
                    <a:pt x="9" y="31"/>
                    <a:pt x="10" y="30"/>
                    <a:pt x="12" y="29"/>
                  </a:cubicBezTo>
                  <a:close/>
                  <a:moveTo>
                    <a:pt x="58" y="19"/>
                  </a:moveTo>
                  <a:cubicBezTo>
                    <a:pt x="57" y="22"/>
                    <a:pt x="57" y="22"/>
                    <a:pt x="57" y="22"/>
                  </a:cubicBezTo>
                  <a:cubicBezTo>
                    <a:pt x="66" y="25"/>
                    <a:pt x="69" y="31"/>
                    <a:pt x="67" y="40"/>
                  </a:cubicBezTo>
                  <a:cubicBezTo>
                    <a:pt x="65" y="49"/>
                    <a:pt x="59" y="53"/>
                    <a:pt x="50" y="51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5" y="47"/>
                    <a:pt x="32" y="41"/>
                    <a:pt x="34" y="32"/>
                  </a:cubicBezTo>
                  <a:cubicBezTo>
                    <a:pt x="37" y="23"/>
                    <a:pt x="42" y="19"/>
                    <a:pt x="51" y="21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8" y="19"/>
                    <a:pt x="58" y="19"/>
                    <a:pt x="58" y="19"/>
                  </a:cubicBezTo>
                  <a:close/>
                  <a:moveTo>
                    <a:pt x="56" y="29"/>
                  </a:moveTo>
                  <a:cubicBezTo>
                    <a:pt x="51" y="45"/>
                    <a:pt x="51" y="45"/>
                    <a:pt x="51" y="45"/>
                  </a:cubicBezTo>
                  <a:cubicBezTo>
                    <a:pt x="56" y="46"/>
                    <a:pt x="59" y="44"/>
                    <a:pt x="61" y="39"/>
                  </a:cubicBezTo>
                  <a:cubicBezTo>
                    <a:pt x="62" y="33"/>
                    <a:pt x="60" y="30"/>
                    <a:pt x="56" y="29"/>
                  </a:cubicBezTo>
                  <a:close/>
                  <a:moveTo>
                    <a:pt x="45" y="44"/>
                  </a:moveTo>
                  <a:cubicBezTo>
                    <a:pt x="49" y="27"/>
                    <a:pt x="49" y="27"/>
                    <a:pt x="49" y="27"/>
                  </a:cubicBezTo>
                  <a:cubicBezTo>
                    <a:pt x="45" y="26"/>
                    <a:pt x="42" y="28"/>
                    <a:pt x="40" y="34"/>
                  </a:cubicBezTo>
                  <a:cubicBezTo>
                    <a:pt x="39" y="39"/>
                    <a:pt x="41" y="42"/>
                    <a:pt x="45" y="44"/>
                  </a:cubicBezTo>
                  <a:close/>
                  <a:moveTo>
                    <a:pt x="105" y="52"/>
                  </a:moveTo>
                  <a:cubicBezTo>
                    <a:pt x="98" y="54"/>
                    <a:pt x="98" y="54"/>
                    <a:pt x="98" y="54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105" y="52"/>
                    <a:pt x="105" y="52"/>
                    <a:pt x="105" y="52"/>
                  </a:cubicBezTo>
                  <a:close/>
                  <a:moveTo>
                    <a:pt x="91" y="40"/>
                  </a:moveTo>
                  <a:cubicBezTo>
                    <a:pt x="84" y="27"/>
                    <a:pt x="84" y="27"/>
                    <a:pt x="84" y="27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91" y="40"/>
                    <a:pt x="91" y="40"/>
                    <a:pt x="91" y="40"/>
                  </a:cubicBezTo>
                  <a:close/>
                  <a:moveTo>
                    <a:pt x="126" y="24"/>
                  </a:moveTo>
                  <a:cubicBezTo>
                    <a:pt x="132" y="22"/>
                    <a:pt x="132" y="22"/>
                    <a:pt x="132" y="22"/>
                  </a:cubicBezTo>
                  <a:cubicBezTo>
                    <a:pt x="134" y="26"/>
                    <a:pt x="134" y="30"/>
                    <a:pt x="133" y="33"/>
                  </a:cubicBezTo>
                  <a:cubicBezTo>
                    <a:pt x="133" y="35"/>
                    <a:pt x="131" y="38"/>
                    <a:pt x="128" y="40"/>
                  </a:cubicBezTo>
                  <a:cubicBezTo>
                    <a:pt x="125" y="42"/>
                    <a:pt x="121" y="42"/>
                    <a:pt x="117" y="41"/>
                  </a:cubicBezTo>
                  <a:cubicBezTo>
                    <a:pt x="113" y="40"/>
                    <a:pt x="109" y="37"/>
                    <a:pt x="105" y="32"/>
                  </a:cubicBezTo>
                  <a:cubicBezTo>
                    <a:pt x="102" y="26"/>
                    <a:pt x="100" y="21"/>
                    <a:pt x="100" y="16"/>
                  </a:cubicBezTo>
                  <a:cubicBezTo>
                    <a:pt x="101" y="12"/>
                    <a:pt x="103" y="9"/>
                    <a:pt x="106" y="7"/>
                  </a:cubicBezTo>
                  <a:cubicBezTo>
                    <a:pt x="109" y="5"/>
                    <a:pt x="112" y="4"/>
                    <a:pt x="116" y="5"/>
                  </a:cubicBezTo>
                  <a:cubicBezTo>
                    <a:pt x="118" y="5"/>
                    <a:pt x="120" y="7"/>
                    <a:pt x="123" y="9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7" y="12"/>
                    <a:pt x="116" y="12"/>
                    <a:pt x="114" y="11"/>
                  </a:cubicBezTo>
                  <a:cubicBezTo>
                    <a:pt x="113" y="11"/>
                    <a:pt x="111" y="11"/>
                    <a:pt x="110" y="12"/>
                  </a:cubicBezTo>
                  <a:cubicBezTo>
                    <a:pt x="108" y="14"/>
                    <a:pt x="107" y="15"/>
                    <a:pt x="107" y="18"/>
                  </a:cubicBezTo>
                  <a:cubicBezTo>
                    <a:pt x="107" y="20"/>
                    <a:pt x="108" y="24"/>
                    <a:pt x="110" y="27"/>
                  </a:cubicBezTo>
                  <a:cubicBezTo>
                    <a:pt x="113" y="31"/>
                    <a:pt x="116" y="34"/>
                    <a:pt x="118" y="35"/>
                  </a:cubicBezTo>
                  <a:cubicBezTo>
                    <a:pt x="120" y="36"/>
                    <a:pt x="122" y="35"/>
                    <a:pt x="124" y="34"/>
                  </a:cubicBezTo>
                  <a:cubicBezTo>
                    <a:pt x="126" y="33"/>
                    <a:pt x="127" y="32"/>
                    <a:pt x="127" y="30"/>
                  </a:cubicBezTo>
                  <a:cubicBezTo>
                    <a:pt x="127" y="28"/>
                    <a:pt x="127" y="26"/>
                    <a:pt x="126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7836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492931" y="1480680"/>
            <a:ext cx="9355368" cy="4612617"/>
          </a:xfrm>
          <a:prstGeom prst="rect">
            <a:avLst/>
          </a:prstGeom>
          <a:noFill/>
        </p:spPr>
        <p:txBody>
          <a:bodyPr lIns="72000" tIns="72000" rIns="72000" bIns="7200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E4465A"/>
              </a:buClr>
              <a:defRPr/>
            </a:pPr>
            <a:r>
              <a:rPr lang="ru-RU" sz="2000" b="1" dirty="0" smtClean="0">
                <a:solidFill>
                  <a:srgbClr val="E4465A"/>
                </a:solidFill>
                <a:latin typeface="Trebuchet MS" pitchFamily="34" charset="0"/>
                <a:ea typeface="Arial Unicode MS" pitchFamily="34" charset="-128"/>
              </a:rPr>
              <a:t>Выводы УФАС (о «письме»)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Заявитель жалобы ссылается на информационное письмо </a:t>
            </a: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от производителя, в 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котором разъясняется порядок применения норм </a:t>
            </a: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ПП 925.</a:t>
            </a:r>
            <a:endParaRPr lang="ru-RU" sz="1400" dirty="0">
              <a:solidFill>
                <a:srgbClr val="444444"/>
              </a:solidFill>
              <a:latin typeface="Trebuchet MS" pitchFamily="34" charset="0"/>
              <a:ea typeface="Arial Unicode MS" pitchFamily="34" charset="-128"/>
            </a:endParaRP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Данные комментарии являются «особым мнением» и не могут рассматриваться как официальное толкование норм (легальное толкование) рассматриваемого Постановления, </a:t>
            </a: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производитель не 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имеет необходимых компетенций для разъяснения применения норм </a:t>
            </a: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ПП 925 ни заказчику, ни организатору, ни заявителю, ни каким-либо другим лицам.</a:t>
            </a:r>
            <a:endParaRPr lang="ru-RU" sz="1400" dirty="0">
              <a:solidFill>
                <a:srgbClr val="444444"/>
              </a:solidFill>
              <a:latin typeface="Trebuchet MS" pitchFamily="34" charset="0"/>
              <a:ea typeface="Arial Unicode MS" pitchFamily="34" charset="-128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1957780" y="62140"/>
            <a:ext cx="8270696" cy="694951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dirty="0">
                <a:hlinkClick r:id="rId2"/>
              </a:rPr>
              <a:t>Новосибирское </a:t>
            </a:r>
            <a:r>
              <a:rPr lang="ru-RU" dirty="0" err="1">
                <a:hlinkClick r:id="rId2"/>
              </a:rPr>
              <a:t>уфас</a:t>
            </a:r>
            <a:endParaRPr lang="ru-RU" dirty="0">
              <a:hlinkClick r:id="rId2"/>
            </a:endParaRPr>
          </a:p>
          <a:p>
            <a:r>
              <a:rPr lang="ru-RU" dirty="0">
                <a:hlinkClick r:id="rId2"/>
              </a:rPr>
              <a:t>Дело б</a:t>
            </a:r>
            <a:r>
              <a:rPr lang="en-US" dirty="0">
                <a:hlinkClick r:id="rId2"/>
              </a:rPr>
              <a:t>/</a:t>
            </a:r>
            <a:r>
              <a:rPr lang="ru-RU" dirty="0">
                <a:hlinkClick r:id="rId2"/>
              </a:rPr>
              <a:t>н</a:t>
            </a:r>
            <a:endParaRPr lang="ru-RU" dirty="0"/>
          </a:p>
        </p:txBody>
      </p:sp>
      <p:sp>
        <p:nvSpPr>
          <p:cNvPr id="12" name="Пятиугольник 11"/>
          <p:cNvSpPr/>
          <p:nvPr/>
        </p:nvSpPr>
        <p:spPr bwMode="auto">
          <a:xfrm>
            <a:off x="336975" y="1560763"/>
            <a:ext cx="1513673" cy="1435323"/>
          </a:xfrm>
          <a:prstGeom prst="homePlate">
            <a:avLst>
              <a:gd name="adj" fmla="val 21141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 dirty="0">
              <a:solidFill>
                <a:srgbClr val="FFFFFF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67544" y="1701846"/>
            <a:ext cx="1008112" cy="1153156"/>
            <a:chOff x="325438" y="3559175"/>
            <a:chExt cx="669925" cy="774700"/>
          </a:xfrm>
        </p:grpSpPr>
        <p:sp>
          <p:nvSpPr>
            <p:cNvPr id="15" name="Freeform 88"/>
            <p:cNvSpPr>
              <a:spLocks/>
            </p:cNvSpPr>
            <p:nvPr/>
          </p:nvSpPr>
          <p:spPr bwMode="auto">
            <a:xfrm>
              <a:off x="325438" y="3559175"/>
              <a:ext cx="669925" cy="774700"/>
            </a:xfrm>
            <a:custGeom>
              <a:avLst/>
              <a:gdLst>
                <a:gd name="T0" fmla="*/ 0 w 312"/>
                <a:gd name="T1" fmla="*/ 0 h 361"/>
                <a:gd name="T2" fmla="*/ 312 w 312"/>
                <a:gd name="T3" fmla="*/ 0 h 361"/>
                <a:gd name="T4" fmla="*/ 312 w 312"/>
                <a:gd name="T5" fmla="*/ 205 h 361"/>
                <a:gd name="T6" fmla="*/ 156 w 312"/>
                <a:gd name="T7" fmla="*/ 361 h 361"/>
                <a:gd name="T8" fmla="*/ 0 w 312"/>
                <a:gd name="T9" fmla="*/ 205 h 361"/>
                <a:gd name="T10" fmla="*/ 0 w 312"/>
                <a:gd name="T11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361">
                  <a:moveTo>
                    <a:pt x="0" y="0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312" y="205"/>
                    <a:pt x="312" y="205"/>
                    <a:pt x="312" y="205"/>
                  </a:cubicBezTo>
                  <a:cubicBezTo>
                    <a:pt x="312" y="289"/>
                    <a:pt x="243" y="361"/>
                    <a:pt x="156" y="361"/>
                  </a:cubicBezTo>
                  <a:cubicBezTo>
                    <a:pt x="69" y="361"/>
                    <a:pt x="0" y="289"/>
                    <a:pt x="0" y="205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89"/>
            <p:cNvSpPr>
              <a:spLocks/>
            </p:cNvSpPr>
            <p:nvPr/>
          </p:nvSpPr>
          <p:spPr bwMode="auto">
            <a:xfrm>
              <a:off x="407988" y="3679825"/>
              <a:ext cx="506413" cy="582613"/>
            </a:xfrm>
            <a:custGeom>
              <a:avLst/>
              <a:gdLst>
                <a:gd name="T0" fmla="*/ 0 w 236"/>
                <a:gd name="T1" fmla="*/ 0 h 272"/>
                <a:gd name="T2" fmla="*/ 236 w 236"/>
                <a:gd name="T3" fmla="*/ 0 h 272"/>
                <a:gd name="T4" fmla="*/ 236 w 236"/>
                <a:gd name="T5" fmla="*/ 154 h 272"/>
                <a:gd name="T6" fmla="*/ 118 w 236"/>
                <a:gd name="T7" fmla="*/ 272 h 272"/>
                <a:gd name="T8" fmla="*/ 0 w 236"/>
                <a:gd name="T9" fmla="*/ 154 h 272"/>
                <a:gd name="T10" fmla="*/ 0 w 236"/>
                <a:gd name="T1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272">
                  <a:moveTo>
                    <a:pt x="0" y="0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6" y="218"/>
                    <a:pt x="183" y="272"/>
                    <a:pt x="118" y="272"/>
                  </a:cubicBezTo>
                  <a:cubicBezTo>
                    <a:pt x="53" y="272"/>
                    <a:pt x="0" y="218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90"/>
            <p:cNvSpPr>
              <a:spLocks noEditPoints="1"/>
            </p:cNvSpPr>
            <p:nvPr/>
          </p:nvSpPr>
          <p:spPr bwMode="auto">
            <a:xfrm>
              <a:off x="474663" y="3709988"/>
              <a:ext cx="423863" cy="427038"/>
            </a:xfrm>
            <a:custGeom>
              <a:avLst/>
              <a:gdLst>
                <a:gd name="T0" fmla="*/ 20 w 198"/>
                <a:gd name="T1" fmla="*/ 190 h 199"/>
                <a:gd name="T2" fmla="*/ 15 w 198"/>
                <a:gd name="T3" fmla="*/ 189 h 199"/>
                <a:gd name="T4" fmla="*/ 8 w 198"/>
                <a:gd name="T5" fmla="*/ 194 h 199"/>
                <a:gd name="T6" fmla="*/ 1 w 198"/>
                <a:gd name="T7" fmla="*/ 197 h 199"/>
                <a:gd name="T8" fmla="*/ 4 w 198"/>
                <a:gd name="T9" fmla="*/ 190 h 199"/>
                <a:gd name="T10" fmla="*/ 9 w 198"/>
                <a:gd name="T11" fmla="*/ 184 h 199"/>
                <a:gd name="T12" fmla="*/ 9 w 198"/>
                <a:gd name="T13" fmla="*/ 179 h 199"/>
                <a:gd name="T14" fmla="*/ 150 w 198"/>
                <a:gd name="T15" fmla="*/ 31 h 199"/>
                <a:gd name="T16" fmla="*/ 157 w 198"/>
                <a:gd name="T17" fmla="*/ 38 h 199"/>
                <a:gd name="T18" fmla="*/ 157 w 198"/>
                <a:gd name="T19" fmla="*/ 53 h 199"/>
                <a:gd name="T20" fmla="*/ 146 w 198"/>
                <a:gd name="T21" fmla="*/ 41 h 199"/>
                <a:gd name="T22" fmla="*/ 157 w 198"/>
                <a:gd name="T23" fmla="*/ 53 h 199"/>
                <a:gd name="T24" fmla="*/ 168 w 198"/>
                <a:gd name="T25" fmla="*/ 49 h 199"/>
                <a:gd name="T26" fmla="*/ 160 w 198"/>
                <a:gd name="T27" fmla="*/ 41 h 199"/>
                <a:gd name="T28" fmla="*/ 168 w 198"/>
                <a:gd name="T29" fmla="*/ 31 h 199"/>
                <a:gd name="T30" fmla="*/ 160 w 198"/>
                <a:gd name="T31" fmla="*/ 38 h 199"/>
                <a:gd name="T32" fmla="*/ 168 w 198"/>
                <a:gd name="T33" fmla="*/ 31 h 199"/>
                <a:gd name="T34" fmla="*/ 121 w 198"/>
                <a:gd name="T35" fmla="*/ 0 h 199"/>
                <a:gd name="T36" fmla="*/ 137 w 198"/>
                <a:gd name="T37" fmla="*/ 29 h 199"/>
                <a:gd name="T38" fmla="*/ 135 w 198"/>
                <a:gd name="T39" fmla="*/ 35 h 199"/>
                <a:gd name="T40" fmla="*/ 144 w 198"/>
                <a:gd name="T41" fmla="*/ 54 h 199"/>
                <a:gd name="T42" fmla="*/ 174 w 198"/>
                <a:gd name="T43" fmla="*/ 74 h 199"/>
                <a:gd name="T44" fmla="*/ 185 w 198"/>
                <a:gd name="T45" fmla="*/ 77 h 199"/>
                <a:gd name="T46" fmla="*/ 187 w 198"/>
                <a:gd name="T47" fmla="*/ 76 h 199"/>
                <a:gd name="T48" fmla="*/ 173 w 198"/>
                <a:gd name="T49" fmla="*/ 52 h 199"/>
                <a:gd name="T50" fmla="*/ 146 w 198"/>
                <a:gd name="T51" fmla="*/ 26 h 199"/>
                <a:gd name="T52" fmla="*/ 143 w 198"/>
                <a:gd name="T53" fmla="*/ 64 h 199"/>
                <a:gd name="T54" fmla="*/ 63 w 198"/>
                <a:gd name="T55" fmla="*/ 144 h 199"/>
                <a:gd name="T56" fmla="*/ 62 w 198"/>
                <a:gd name="T57" fmla="*/ 144 h 199"/>
                <a:gd name="T58" fmla="*/ 62 w 198"/>
                <a:gd name="T59" fmla="*/ 144 h 199"/>
                <a:gd name="T60" fmla="*/ 55 w 198"/>
                <a:gd name="T61" fmla="*/ 148 h 199"/>
                <a:gd name="T62" fmla="*/ 49 w 198"/>
                <a:gd name="T63" fmla="*/ 155 h 199"/>
                <a:gd name="T64" fmla="*/ 41 w 198"/>
                <a:gd name="T65" fmla="*/ 160 h 199"/>
                <a:gd name="T66" fmla="*/ 23 w 198"/>
                <a:gd name="T67" fmla="*/ 183 h 199"/>
                <a:gd name="T68" fmla="*/ 23 w 198"/>
                <a:gd name="T69" fmla="*/ 183 h 199"/>
                <a:gd name="T70" fmla="*/ 15 w 198"/>
                <a:gd name="T71" fmla="*/ 183 h 199"/>
                <a:gd name="T72" fmla="*/ 15 w 198"/>
                <a:gd name="T73" fmla="*/ 175 h 199"/>
                <a:gd name="T74" fmla="*/ 15 w 198"/>
                <a:gd name="T75" fmla="*/ 175 h 199"/>
                <a:gd name="T76" fmla="*/ 38 w 198"/>
                <a:gd name="T77" fmla="*/ 157 h 199"/>
                <a:gd name="T78" fmla="*/ 44 w 198"/>
                <a:gd name="T79" fmla="*/ 150 h 199"/>
                <a:gd name="T80" fmla="*/ 51 w 198"/>
                <a:gd name="T81" fmla="*/ 143 h 199"/>
                <a:gd name="T82" fmla="*/ 54 w 198"/>
                <a:gd name="T83" fmla="*/ 136 h 199"/>
                <a:gd name="T84" fmla="*/ 54 w 198"/>
                <a:gd name="T85" fmla="*/ 136 h 199"/>
                <a:gd name="T86" fmla="*/ 55 w 198"/>
                <a:gd name="T87" fmla="*/ 136 h 199"/>
                <a:gd name="T88" fmla="*/ 135 w 198"/>
                <a:gd name="T89" fmla="*/ 5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8" h="199">
                  <a:moveTo>
                    <a:pt x="9" y="179"/>
                  </a:moveTo>
                  <a:cubicBezTo>
                    <a:pt x="20" y="190"/>
                    <a:pt x="20" y="190"/>
                    <a:pt x="20" y="190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15" y="189"/>
                    <a:pt x="15" y="189"/>
                    <a:pt x="15" y="189"/>
                  </a:cubicBezTo>
                  <a:cubicBezTo>
                    <a:pt x="15" y="191"/>
                    <a:pt x="14" y="192"/>
                    <a:pt x="13" y="193"/>
                  </a:cubicBezTo>
                  <a:cubicBezTo>
                    <a:pt x="12" y="194"/>
                    <a:pt x="10" y="195"/>
                    <a:pt x="8" y="194"/>
                  </a:cubicBezTo>
                  <a:cubicBezTo>
                    <a:pt x="8" y="195"/>
                    <a:pt x="8" y="196"/>
                    <a:pt x="7" y="197"/>
                  </a:cubicBezTo>
                  <a:cubicBezTo>
                    <a:pt x="5" y="199"/>
                    <a:pt x="3" y="199"/>
                    <a:pt x="1" y="197"/>
                  </a:cubicBezTo>
                  <a:cubicBezTo>
                    <a:pt x="0" y="196"/>
                    <a:pt x="0" y="193"/>
                    <a:pt x="1" y="192"/>
                  </a:cubicBezTo>
                  <a:cubicBezTo>
                    <a:pt x="2" y="191"/>
                    <a:pt x="3" y="190"/>
                    <a:pt x="4" y="190"/>
                  </a:cubicBezTo>
                  <a:cubicBezTo>
                    <a:pt x="4" y="189"/>
                    <a:pt x="4" y="187"/>
                    <a:pt x="6" y="185"/>
                  </a:cubicBezTo>
                  <a:cubicBezTo>
                    <a:pt x="7" y="184"/>
                    <a:pt x="8" y="184"/>
                    <a:pt x="9" y="184"/>
                  </a:cubicBezTo>
                  <a:cubicBezTo>
                    <a:pt x="7" y="181"/>
                    <a:pt x="7" y="181"/>
                    <a:pt x="7" y="181"/>
                  </a:cubicBezTo>
                  <a:cubicBezTo>
                    <a:pt x="9" y="179"/>
                    <a:pt x="9" y="179"/>
                    <a:pt x="9" y="179"/>
                  </a:cubicBezTo>
                  <a:close/>
                  <a:moveTo>
                    <a:pt x="146" y="38"/>
                  </a:moveTo>
                  <a:cubicBezTo>
                    <a:pt x="146" y="36"/>
                    <a:pt x="147" y="33"/>
                    <a:pt x="150" y="31"/>
                  </a:cubicBezTo>
                  <a:cubicBezTo>
                    <a:pt x="152" y="29"/>
                    <a:pt x="154" y="28"/>
                    <a:pt x="157" y="27"/>
                  </a:cubicBezTo>
                  <a:cubicBezTo>
                    <a:pt x="157" y="38"/>
                    <a:pt x="157" y="38"/>
                    <a:pt x="157" y="38"/>
                  </a:cubicBezTo>
                  <a:cubicBezTo>
                    <a:pt x="146" y="38"/>
                    <a:pt x="146" y="38"/>
                    <a:pt x="146" y="38"/>
                  </a:cubicBezTo>
                  <a:close/>
                  <a:moveTo>
                    <a:pt x="157" y="53"/>
                  </a:moveTo>
                  <a:cubicBezTo>
                    <a:pt x="154" y="52"/>
                    <a:pt x="152" y="51"/>
                    <a:pt x="150" y="49"/>
                  </a:cubicBezTo>
                  <a:cubicBezTo>
                    <a:pt x="147" y="47"/>
                    <a:pt x="146" y="44"/>
                    <a:pt x="146" y="41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7" y="53"/>
                    <a:pt x="157" y="53"/>
                    <a:pt x="157" y="53"/>
                  </a:cubicBezTo>
                  <a:close/>
                  <a:moveTo>
                    <a:pt x="171" y="41"/>
                  </a:moveTo>
                  <a:cubicBezTo>
                    <a:pt x="171" y="44"/>
                    <a:pt x="170" y="47"/>
                    <a:pt x="168" y="49"/>
                  </a:cubicBezTo>
                  <a:cubicBezTo>
                    <a:pt x="166" y="51"/>
                    <a:pt x="163" y="52"/>
                    <a:pt x="160" y="53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71" y="41"/>
                    <a:pt x="171" y="41"/>
                    <a:pt x="171" y="41"/>
                  </a:cubicBezTo>
                  <a:close/>
                  <a:moveTo>
                    <a:pt x="168" y="31"/>
                  </a:moveTo>
                  <a:cubicBezTo>
                    <a:pt x="170" y="33"/>
                    <a:pt x="171" y="36"/>
                    <a:pt x="171" y="3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63" y="28"/>
                    <a:pt x="166" y="29"/>
                    <a:pt x="168" y="31"/>
                  </a:cubicBezTo>
                  <a:close/>
                  <a:moveTo>
                    <a:pt x="146" y="26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19" y="3"/>
                    <a:pt x="120" y="9"/>
                    <a:pt x="123" y="12"/>
                  </a:cubicBezTo>
                  <a:cubicBezTo>
                    <a:pt x="125" y="15"/>
                    <a:pt x="139" y="27"/>
                    <a:pt x="137" y="29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8" y="22"/>
                    <a:pt x="136" y="28"/>
                    <a:pt x="135" y="35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3" y="32"/>
                    <a:pt x="139" y="48"/>
                    <a:pt x="144" y="54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50" y="60"/>
                    <a:pt x="166" y="76"/>
                    <a:pt x="174" y="74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7" y="60"/>
                    <a:pt x="176" y="80"/>
                    <a:pt x="185" y="77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2" y="59"/>
                    <a:pt x="183" y="74"/>
                    <a:pt x="187" y="76"/>
                  </a:cubicBezTo>
                  <a:cubicBezTo>
                    <a:pt x="190" y="79"/>
                    <a:pt x="196" y="80"/>
                    <a:pt x="198" y="78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63" y="58"/>
                    <a:pt x="152" y="59"/>
                    <a:pt x="146" y="53"/>
                  </a:cubicBezTo>
                  <a:cubicBezTo>
                    <a:pt x="140" y="47"/>
                    <a:pt x="140" y="36"/>
                    <a:pt x="146" y="26"/>
                  </a:cubicBezTo>
                  <a:close/>
                  <a:moveTo>
                    <a:pt x="143" y="56"/>
                  </a:moveTo>
                  <a:cubicBezTo>
                    <a:pt x="145" y="58"/>
                    <a:pt x="145" y="61"/>
                    <a:pt x="143" y="64"/>
                  </a:cubicBezTo>
                  <a:cubicBezTo>
                    <a:pt x="141" y="65"/>
                    <a:pt x="139" y="66"/>
                    <a:pt x="137" y="65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0" y="146"/>
                    <a:pt x="58" y="146"/>
                    <a:pt x="56" y="145"/>
                  </a:cubicBezTo>
                  <a:cubicBezTo>
                    <a:pt x="55" y="146"/>
                    <a:pt x="55" y="147"/>
                    <a:pt x="55" y="148"/>
                  </a:cubicBezTo>
                  <a:cubicBezTo>
                    <a:pt x="57" y="148"/>
                    <a:pt x="60" y="147"/>
                    <a:pt x="61" y="150"/>
                  </a:cubicBezTo>
                  <a:cubicBezTo>
                    <a:pt x="57" y="150"/>
                    <a:pt x="53" y="155"/>
                    <a:pt x="49" y="155"/>
                  </a:cubicBezTo>
                  <a:cubicBezTo>
                    <a:pt x="49" y="156"/>
                    <a:pt x="48" y="158"/>
                    <a:pt x="47" y="159"/>
                  </a:cubicBezTo>
                  <a:cubicBezTo>
                    <a:pt x="45" y="161"/>
                    <a:pt x="43" y="161"/>
                    <a:pt x="41" y="160"/>
                  </a:cubicBezTo>
                  <a:cubicBezTo>
                    <a:pt x="24" y="183"/>
                    <a:pt x="24" y="183"/>
                    <a:pt x="24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1" y="185"/>
                    <a:pt x="17" y="185"/>
                    <a:pt x="15" y="183"/>
                  </a:cubicBezTo>
                  <a:cubicBezTo>
                    <a:pt x="13" y="181"/>
                    <a:pt x="13" y="178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6" y="175"/>
                    <a:pt x="16" y="175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7" y="155"/>
                    <a:pt x="38" y="153"/>
                    <a:pt x="39" y="152"/>
                  </a:cubicBezTo>
                  <a:cubicBezTo>
                    <a:pt x="40" y="150"/>
                    <a:pt x="42" y="150"/>
                    <a:pt x="44" y="150"/>
                  </a:cubicBezTo>
                  <a:cubicBezTo>
                    <a:pt x="43" y="146"/>
                    <a:pt x="49" y="142"/>
                    <a:pt x="48" y="137"/>
                  </a:cubicBezTo>
                  <a:cubicBezTo>
                    <a:pt x="51" y="139"/>
                    <a:pt x="50" y="141"/>
                    <a:pt x="51" y="143"/>
                  </a:cubicBezTo>
                  <a:cubicBezTo>
                    <a:pt x="51" y="143"/>
                    <a:pt x="52" y="143"/>
                    <a:pt x="53" y="143"/>
                  </a:cubicBezTo>
                  <a:cubicBezTo>
                    <a:pt x="52" y="141"/>
                    <a:pt x="53" y="138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5" y="136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3" y="60"/>
                    <a:pt x="133" y="57"/>
                    <a:pt x="135" y="56"/>
                  </a:cubicBezTo>
                  <a:cubicBezTo>
                    <a:pt x="137" y="54"/>
                    <a:pt x="140" y="54"/>
                    <a:pt x="143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91"/>
            <p:cNvSpPr>
              <a:spLocks noEditPoints="1"/>
            </p:cNvSpPr>
            <p:nvPr/>
          </p:nvSpPr>
          <p:spPr bwMode="auto">
            <a:xfrm>
              <a:off x="422275" y="3709988"/>
              <a:ext cx="427038" cy="427038"/>
            </a:xfrm>
            <a:custGeom>
              <a:avLst/>
              <a:gdLst>
                <a:gd name="T0" fmla="*/ 190 w 199"/>
                <a:gd name="T1" fmla="*/ 179 h 199"/>
                <a:gd name="T2" fmla="*/ 189 w 199"/>
                <a:gd name="T3" fmla="*/ 184 h 199"/>
                <a:gd name="T4" fmla="*/ 194 w 199"/>
                <a:gd name="T5" fmla="*/ 190 h 199"/>
                <a:gd name="T6" fmla="*/ 197 w 199"/>
                <a:gd name="T7" fmla="*/ 197 h 199"/>
                <a:gd name="T8" fmla="*/ 190 w 199"/>
                <a:gd name="T9" fmla="*/ 194 h 199"/>
                <a:gd name="T10" fmla="*/ 184 w 199"/>
                <a:gd name="T11" fmla="*/ 189 h 199"/>
                <a:gd name="T12" fmla="*/ 179 w 199"/>
                <a:gd name="T13" fmla="*/ 190 h 199"/>
                <a:gd name="T14" fmla="*/ 31 w 199"/>
                <a:gd name="T15" fmla="*/ 49 h 199"/>
                <a:gd name="T16" fmla="*/ 38 w 199"/>
                <a:gd name="T17" fmla="*/ 41 h 199"/>
                <a:gd name="T18" fmla="*/ 53 w 199"/>
                <a:gd name="T19" fmla="*/ 41 h 199"/>
                <a:gd name="T20" fmla="*/ 41 w 199"/>
                <a:gd name="T21" fmla="*/ 53 h 199"/>
                <a:gd name="T22" fmla="*/ 53 w 199"/>
                <a:gd name="T23" fmla="*/ 41 h 199"/>
                <a:gd name="T24" fmla="*/ 49 w 199"/>
                <a:gd name="T25" fmla="*/ 31 h 199"/>
                <a:gd name="T26" fmla="*/ 41 w 199"/>
                <a:gd name="T27" fmla="*/ 38 h 199"/>
                <a:gd name="T28" fmla="*/ 31 w 199"/>
                <a:gd name="T29" fmla="*/ 31 h 199"/>
                <a:gd name="T30" fmla="*/ 38 w 199"/>
                <a:gd name="T31" fmla="*/ 38 h 199"/>
                <a:gd name="T32" fmla="*/ 31 w 199"/>
                <a:gd name="T33" fmla="*/ 31 h 199"/>
                <a:gd name="T34" fmla="*/ 0 w 199"/>
                <a:gd name="T35" fmla="*/ 78 h 199"/>
                <a:gd name="T36" fmla="*/ 29 w 199"/>
                <a:gd name="T37" fmla="*/ 61 h 199"/>
                <a:gd name="T38" fmla="*/ 35 w 199"/>
                <a:gd name="T39" fmla="*/ 63 h 199"/>
                <a:gd name="T40" fmla="*/ 54 w 199"/>
                <a:gd name="T41" fmla="*/ 54 h 199"/>
                <a:gd name="T42" fmla="*/ 74 w 199"/>
                <a:gd name="T43" fmla="*/ 24 h 199"/>
                <a:gd name="T44" fmla="*/ 77 w 199"/>
                <a:gd name="T45" fmla="*/ 13 h 199"/>
                <a:gd name="T46" fmla="*/ 76 w 199"/>
                <a:gd name="T47" fmla="*/ 12 h 199"/>
                <a:gd name="T48" fmla="*/ 52 w 199"/>
                <a:gd name="T49" fmla="*/ 26 h 199"/>
                <a:gd name="T50" fmla="*/ 26 w 199"/>
                <a:gd name="T51" fmla="*/ 52 h 199"/>
                <a:gd name="T52" fmla="*/ 64 w 199"/>
                <a:gd name="T53" fmla="*/ 56 h 199"/>
                <a:gd name="T54" fmla="*/ 144 w 199"/>
                <a:gd name="T55" fmla="*/ 136 h 199"/>
                <a:gd name="T56" fmla="*/ 144 w 199"/>
                <a:gd name="T57" fmla="*/ 136 h 199"/>
                <a:gd name="T58" fmla="*/ 144 w 199"/>
                <a:gd name="T59" fmla="*/ 136 h 199"/>
                <a:gd name="T60" fmla="*/ 148 w 199"/>
                <a:gd name="T61" fmla="*/ 143 h 199"/>
                <a:gd name="T62" fmla="*/ 155 w 199"/>
                <a:gd name="T63" fmla="*/ 150 h 199"/>
                <a:gd name="T64" fmla="*/ 160 w 199"/>
                <a:gd name="T65" fmla="*/ 157 h 199"/>
                <a:gd name="T66" fmla="*/ 183 w 199"/>
                <a:gd name="T67" fmla="*/ 175 h 199"/>
                <a:gd name="T68" fmla="*/ 183 w 199"/>
                <a:gd name="T69" fmla="*/ 175 h 199"/>
                <a:gd name="T70" fmla="*/ 183 w 199"/>
                <a:gd name="T71" fmla="*/ 183 h 199"/>
                <a:gd name="T72" fmla="*/ 175 w 199"/>
                <a:gd name="T73" fmla="*/ 183 h 199"/>
                <a:gd name="T74" fmla="*/ 175 w 199"/>
                <a:gd name="T75" fmla="*/ 183 h 199"/>
                <a:gd name="T76" fmla="*/ 157 w 199"/>
                <a:gd name="T77" fmla="*/ 160 h 199"/>
                <a:gd name="T78" fmla="*/ 150 w 199"/>
                <a:gd name="T79" fmla="*/ 155 h 199"/>
                <a:gd name="T80" fmla="*/ 143 w 199"/>
                <a:gd name="T81" fmla="*/ 148 h 199"/>
                <a:gd name="T82" fmla="*/ 136 w 199"/>
                <a:gd name="T83" fmla="*/ 144 h 199"/>
                <a:gd name="T84" fmla="*/ 136 w 199"/>
                <a:gd name="T85" fmla="*/ 144 h 199"/>
                <a:gd name="T86" fmla="*/ 136 w 199"/>
                <a:gd name="T87" fmla="*/ 144 h 199"/>
                <a:gd name="T88" fmla="*/ 56 w 199"/>
                <a:gd name="T89" fmla="*/ 6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9" h="199">
                  <a:moveTo>
                    <a:pt x="179" y="190"/>
                  </a:moveTo>
                  <a:cubicBezTo>
                    <a:pt x="190" y="179"/>
                    <a:pt x="190" y="179"/>
                    <a:pt x="190" y="179"/>
                  </a:cubicBezTo>
                  <a:cubicBezTo>
                    <a:pt x="192" y="181"/>
                    <a:pt x="192" y="181"/>
                    <a:pt x="192" y="181"/>
                  </a:cubicBezTo>
                  <a:cubicBezTo>
                    <a:pt x="189" y="184"/>
                    <a:pt x="189" y="184"/>
                    <a:pt x="189" y="184"/>
                  </a:cubicBezTo>
                  <a:cubicBezTo>
                    <a:pt x="191" y="184"/>
                    <a:pt x="192" y="184"/>
                    <a:pt x="193" y="185"/>
                  </a:cubicBezTo>
                  <a:cubicBezTo>
                    <a:pt x="194" y="187"/>
                    <a:pt x="195" y="189"/>
                    <a:pt x="194" y="190"/>
                  </a:cubicBezTo>
                  <a:cubicBezTo>
                    <a:pt x="195" y="190"/>
                    <a:pt x="196" y="191"/>
                    <a:pt x="197" y="192"/>
                  </a:cubicBezTo>
                  <a:cubicBezTo>
                    <a:pt x="199" y="193"/>
                    <a:pt x="199" y="196"/>
                    <a:pt x="197" y="197"/>
                  </a:cubicBezTo>
                  <a:cubicBezTo>
                    <a:pt x="196" y="199"/>
                    <a:pt x="193" y="199"/>
                    <a:pt x="192" y="197"/>
                  </a:cubicBezTo>
                  <a:cubicBezTo>
                    <a:pt x="191" y="196"/>
                    <a:pt x="190" y="195"/>
                    <a:pt x="190" y="194"/>
                  </a:cubicBezTo>
                  <a:cubicBezTo>
                    <a:pt x="189" y="195"/>
                    <a:pt x="187" y="194"/>
                    <a:pt x="185" y="193"/>
                  </a:cubicBezTo>
                  <a:cubicBezTo>
                    <a:pt x="184" y="192"/>
                    <a:pt x="184" y="191"/>
                    <a:pt x="184" y="189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179" y="190"/>
                    <a:pt x="179" y="190"/>
                    <a:pt x="179" y="190"/>
                  </a:cubicBezTo>
                  <a:close/>
                  <a:moveTo>
                    <a:pt x="38" y="53"/>
                  </a:moveTo>
                  <a:cubicBezTo>
                    <a:pt x="36" y="52"/>
                    <a:pt x="33" y="51"/>
                    <a:pt x="31" y="49"/>
                  </a:cubicBezTo>
                  <a:cubicBezTo>
                    <a:pt x="29" y="47"/>
                    <a:pt x="28" y="44"/>
                    <a:pt x="27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53"/>
                    <a:pt x="38" y="53"/>
                    <a:pt x="38" y="53"/>
                  </a:cubicBezTo>
                  <a:close/>
                  <a:moveTo>
                    <a:pt x="53" y="41"/>
                  </a:moveTo>
                  <a:cubicBezTo>
                    <a:pt x="52" y="44"/>
                    <a:pt x="51" y="47"/>
                    <a:pt x="49" y="49"/>
                  </a:cubicBezTo>
                  <a:cubicBezTo>
                    <a:pt x="47" y="51"/>
                    <a:pt x="44" y="52"/>
                    <a:pt x="41" y="53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3" y="41"/>
                    <a:pt x="53" y="41"/>
                    <a:pt x="53" y="41"/>
                  </a:cubicBezTo>
                  <a:close/>
                  <a:moveTo>
                    <a:pt x="41" y="27"/>
                  </a:moveTo>
                  <a:cubicBezTo>
                    <a:pt x="44" y="28"/>
                    <a:pt x="47" y="29"/>
                    <a:pt x="49" y="31"/>
                  </a:cubicBezTo>
                  <a:cubicBezTo>
                    <a:pt x="51" y="33"/>
                    <a:pt x="52" y="36"/>
                    <a:pt x="5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27"/>
                    <a:pt x="41" y="27"/>
                    <a:pt x="41" y="27"/>
                  </a:cubicBezTo>
                  <a:close/>
                  <a:moveTo>
                    <a:pt x="31" y="31"/>
                  </a:moveTo>
                  <a:cubicBezTo>
                    <a:pt x="33" y="29"/>
                    <a:pt x="36" y="28"/>
                    <a:pt x="38" y="27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6"/>
                    <a:pt x="29" y="33"/>
                    <a:pt x="31" y="31"/>
                  </a:cubicBezTo>
                  <a:close/>
                  <a:moveTo>
                    <a:pt x="26" y="5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3" y="80"/>
                    <a:pt x="9" y="79"/>
                    <a:pt x="12" y="76"/>
                  </a:cubicBezTo>
                  <a:cubicBezTo>
                    <a:pt x="15" y="73"/>
                    <a:pt x="27" y="59"/>
                    <a:pt x="29" y="61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22" y="80"/>
                    <a:pt x="28" y="63"/>
                    <a:pt x="35" y="63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2" y="76"/>
                    <a:pt x="48" y="60"/>
                    <a:pt x="54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60" y="48"/>
                    <a:pt x="76" y="32"/>
                    <a:pt x="74" y="24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0" y="32"/>
                    <a:pt x="80" y="22"/>
                    <a:pt x="77" y="13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59" y="26"/>
                    <a:pt x="74" y="15"/>
                    <a:pt x="76" y="12"/>
                  </a:cubicBezTo>
                  <a:cubicBezTo>
                    <a:pt x="79" y="9"/>
                    <a:pt x="80" y="3"/>
                    <a:pt x="78" y="0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8" y="36"/>
                    <a:pt x="59" y="47"/>
                    <a:pt x="53" y="53"/>
                  </a:cubicBezTo>
                  <a:cubicBezTo>
                    <a:pt x="47" y="59"/>
                    <a:pt x="36" y="58"/>
                    <a:pt x="26" y="52"/>
                  </a:cubicBezTo>
                  <a:close/>
                  <a:moveTo>
                    <a:pt x="56" y="56"/>
                  </a:moveTo>
                  <a:cubicBezTo>
                    <a:pt x="58" y="54"/>
                    <a:pt x="61" y="54"/>
                    <a:pt x="64" y="56"/>
                  </a:cubicBezTo>
                  <a:cubicBezTo>
                    <a:pt x="65" y="57"/>
                    <a:pt x="66" y="60"/>
                    <a:pt x="65" y="62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6" y="138"/>
                    <a:pt x="146" y="141"/>
                    <a:pt x="145" y="143"/>
                  </a:cubicBezTo>
                  <a:cubicBezTo>
                    <a:pt x="146" y="143"/>
                    <a:pt x="147" y="143"/>
                    <a:pt x="148" y="143"/>
                  </a:cubicBezTo>
                  <a:cubicBezTo>
                    <a:pt x="148" y="141"/>
                    <a:pt x="147" y="139"/>
                    <a:pt x="150" y="137"/>
                  </a:cubicBezTo>
                  <a:cubicBezTo>
                    <a:pt x="150" y="142"/>
                    <a:pt x="155" y="146"/>
                    <a:pt x="155" y="150"/>
                  </a:cubicBezTo>
                  <a:cubicBezTo>
                    <a:pt x="156" y="150"/>
                    <a:pt x="158" y="150"/>
                    <a:pt x="159" y="152"/>
                  </a:cubicBezTo>
                  <a:cubicBezTo>
                    <a:pt x="161" y="153"/>
                    <a:pt x="161" y="155"/>
                    <a:pt x="160" y="157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5" y="178"/>
                    <a:pt x="185" y="181"/>
                    <a:pt x="183" y="183"/>
                  </a:cubicBezTo>
                  <a:cubicBezTo>
                    <a:pt x="181" y="185"/>
                    <a:pt x="178" y="185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5" y="161"/>
                    <a:pt x="153" y="161"/>
                    <a:pt x="152" y="159"/>
                  </a:cubicBezTo>
                  <a:cubicBezTo>
                    <a:pt x="150" y="158"/>
                    <a:pt x="150" y="156"/>
                    <a:pt x="150" y="155"/>
                  </a:cubicBezTo>
                  <a:cubicBezTo>
                    <a:pt x="146" y="155"/>
                    <a:pt x="142" y="150"/>
                    <a:pt x="137" y="150"/>
                  </a:cubicBezTo>
                  <a:cubicBezTo>
                    <a:pt x="139" y="147"/>
                    <a:pt x="141" y="148"/>
                    <a:pt x="143" y="148"/>
                  </a:cubicBezTo>
                  <a:cubicBezTo>
                    <a:pt x="143" y="147"/>
                    <a:pt x="143" y="146"/>
                    <a:pt x="143" y="145"/>
                  </a:cubicBezTo>
                  <a:cubicBezTo>
                    <a:pt x="141" y="146"/>
                    <a:pt x="138" y="146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0" y="66"/>
                    <a:pt x="57" y="65"/>
                    <a:pt x="56" y="64"/>
                  </a:cubicBezTo>
                  <a:cubicBezTo>
                    <a:pt x="54" y="61"/>
                    <a:pt x="54" y="58"/>
                    <a:pt x="5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92"/>
            <p:cNvSpPr>
              <a:spLocks noEditPoints="1"/>
            </p:cNvSpPr>
            <p:nvPr/>
          </p:nvSpPr>
          <p:spPr bwMode="auto">
            <a:xfrm>
              <a:off x="493713" y="3779838"/>
              <a:ext cx="333375" cy="334963"/>
            </a:xfrm>
            <a:custGeom>
              <a:avLst/>
              <a:gdLst>
                <a:gd name="T0" fmla="*/ 123 w 156"/>
                <a:gd name="T1" fmla="*/ 142 h 156"/>
                <a:gd name="T2" fmla="*/ 78 w 156"/>
                <a:gd name="T3" fmla="*/ 156 h 156"/>
                <a:gd name="T4" fmla="*/ 33 w 156"/>
                <a:gd name="T5" fmla="*/ 142 h 156"/>
                <a:gd name="T6" fmla="*/ 78 w 156"/>
                <a:gd name="T7" fmla="*/ 97 h 156"/>
                <a:gd name="T8" fmla="*/ 123 w 156"/>
                <a:gd name="T9" fmla="*/ 142 h 156"/>
                <a:gd name="T10" fmla="*/ 142 w 156"/>
                <a:gd name="T11" fmla="*/ 33 h 156"/>
                <a:gd name="T12" fmla="*/ 156 w 156"/>
                <a:gd name="T13" fmla="*/ 78 h 156"/>
                <a:gd name="T14" fmla="*/ 142 w 156"/>
                <a:gd name="T15" fmla="*/ 124 h 156"/>
                <a:gd name="T16" fmla="*/ 96 w 156"/>
                <a:gd name="T17" fmla="*/ 78 h 156"/>
                <a:gd name="T18" fmla="*/ 142 w 156"/>
                <a:gd name="T19" fmla="*/ 33 h 156"/>
                <a:gd name="T20" fmla="*/ 33 w 156"/>
                <a:gd name="T21" fmla="*/ 15 h 156"/>
                <a:gd name="T22" fmla="*/ 78 w 156"/>
                <a:gd name="T23" fmla="*/ 0 h 156"/>
                <a:gd name="T24" fmla="*/ 123 w 156"/>
                <a:gd name="T25" fmla="*/ 15 h 156"/>
                <a:gd name="T26" fmla="*/ 78 w 156"/>
                <a:gd name="T27" fmla="*/ 60 h 156"/>
                <a:gd name="T28" fmla="*/ 33 w 156"/>
                <a:gd name="T29" fmla="*/ 15 h 156"/>
                <a:gd name="T30" fmla="*/ 0 w 156"/>
                <a:gd name="T31" fmla="*/ 78 h 156"/>
                <a:gd name="T32" fmla="*/ 14 w 156"/>
                <a:gd name="T33" fmla="*/ 33 h 156"/>
                <a:gd name="T34" fmla="*/ 60 w 156"/>
                <a:gd name="T35" fmla="*/ 78 h 156"/>
                <a:gd name="T36" fmla="*/ 14 w 156"/>
                <a:gd name="T37" fmla="*/ 124 h 156"/>
                <a:gd name="T38" fmla="*/ 0 w 156"/>
                <a:gd name="T39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56">
                  <a:moveTo>
                    <a:pt x="123" y="142"/>
                  </a:moveTo>
                  <a:cubicBezTo>
                    <a:pt x="111" y="151"/>
                    <a:pt x="95" y="156"/>
                    <a:pt x="78" y="156"/>
                  </a:cubicBezTo>
                  <a:cubicBezTo>
                    <a:pt x="61" y="156"/>
                    <a:pt x="46" y="151"/>
                    <a:pt x="33" y="142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123" y="142"/>
                    <a:pt x="123" y="142"/>
                    <a:pt x="123" y="142"/>
                  </a:cubicBezTo>
                  <a:close/>
                  <a:moveTo>
                    <a:pt x="142" y="33"/>
                  </a:moveTo>
                  <a:cubicBezTo>
                    <a:pt x="151" y="46"/>
                    <a:pt x="156" y="61"/>
                    <a:pt x="156" y="78"/>
                  </a:cubicBezTo>
                  <a:cubicBezTo>
                    <a:pt x="156" y="95"/>
                    <a:pt x="151" y="111"/>
                    <a:pt x="142" y="124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142" y="33"/>
                    <a:pt x="142" y="33"/>
                    <a:pt x="142" y="33"/>
                  </a:cubicBezTo>
                  <a:close/>
                  <a:moveTo>
                    <a:pt x="33" y="15"/>
                  </a:moveTo>
                  <a:cubicBezTo>
                    <a:pt x="46" y="6"/>
                    <a:pt x="61" y="0"/>
                    <a:pt x="78" y="0"/>
                  </a:cubicBezTo>
                  <a:cubicBezTo>
                    <a:pt x="95" y="0"/>
                    <a:pt x="111" y="6"/>
                    <a:pt x="123" y="15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33" y="15"/>
                    <a:pt x="33" y="15"/>
                    <a:pt x="33" y="15"/>
                  </a:cubicBezTo>
                  <a:close/>
                  <a:moveTo>
                    <a:pt x="0" y="78"/>
                  </a:moveTo>
                  <a:cubicBezTo>
                    <a:pt x="0" y="61"/>
                    <a:pt x="5" y="46"/>
                    <a:pt x="14" y="33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5" y="111"/>
                    <a:pt x="0" y="95"/>
                    <a:pt x="0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93"/>
            <p:cNvSpPr>
              <a:spLocks noEditPoints="1"/>
            </p:cNvSpPr>
            <p:nvPr/>
          </p:nvSpPr>
          <p:spPr bwMode="auto">
            <a:xfrm>
              <a:off x="512763" y="4114800"/>
              <a:ext cx="287338" cy="125413"/>
            </a:xfrm>
            <a:custGeom>
              <a:avLst/>
              <a:gdLst>
                <a:gd name="T0" fmla="*/ 19 w 134"/>
                <a:gd name="T1" fmla="*/ 0 h 58"/>
                <a:gd name="T2" fmla="*/ 19 w 134"/>
                <a:gd name="T3" fmla="*/ 24 h 58"/>
                <a:gd name="T4" fmla="*/ 41 w 134"/>
                <a:gd name="T5" fmla="*/ 16 h 58"/>
                <a:gd name="T6" fmla="*/ 8 w 134"/>
                <a:gd name="T7" fmla="*/ 37 h 58"/>
                <a:gd name="T8" fmla="*/ 0 w 134"/>
                <a:gd name="T9" fmla="*/ 33 h 58"/>
                <a:gd name="T10" fmla="*/ 5 w 134"/>
                <a:gd name="T11" fmla="*/ 30 h 58"/>
                <a:gd name="T12" fmla="*/ 12 w 134"/>
                <a:gd name="T13" fmla="*/ 29 h 58"/>
                <a:gd name="T14" fmla="*/ 57 w 134"/>
                <a:gd name="T15" fmla="*/ 22 h 58"/>
                <a:gd name="T16" fmla="*/ 50 w 134"/>
                <a:gd name="T17" fmla="*/ 51 h 58"/>
                <a:gd name="T18" fmla="*/ 43 w 134"/>
                <a:gd name="T19" fmla="*/ 54 h 58"/>
                <a:gd name="T20" fmla="*/ 34 w 134"/>
                <a:gd name="T21" fmla="*/ 32 h 58"/>
                <a:gd name="T22" fmla="*/ 52 w 134"/>
                <a:gd name="T23" fmla="*/ 17 h 58"/>
                <a:gd name="T24" fmla="*/ 56 w 134"/>
                <a:gd name="T25" fmla="*/ 29 h 58"/>
                <a:gd name="T26" fmla="*/ 61 w 134"/>
                <a:gd name="T27" fmla="*/ 39 h 58"/>
                <a:gd name="T28" fmla="*/ 45 w 134"/>
                <a:gd name="T29" fmla="*/ 44 h 58"/>
                <a:gd name="T30" fmla="*/ 40 w 134"/>
                <a:gd name="T31" fmla="*/ 34 h 58"/>
                <a:gd name="T32" fmla="*/ 105 w 134"/>
                <a:gd name="T33" fmla="*/ 52 h 58"/>
                <a:gd name="T34" fmla="*/ 94 w 134"/>
                <a:gd name="T35" fmla="*/ 46 h 58"/>
                <a:gd name="T36" fmla="*/ 81 w 134"/>
                <a:gd name="T37" fmla="*/ 57 h 58"/>
                <a:gd name="T38" fmla="*/ 79 w 134"/>
                <a:gd name="T39" fmla="*/ 19 h 58"/>
                <a:gd name="T40" fmla="*/ 105 w 134"/>
                <a:gd name="T41" fmla="*/ 52 h 58"/>
                <a:gd name="T42" fmla="*/ 84 w 134"/>
                <a:gd name="T43" fmla="*/ 27 h 58"/>
                <a:gd name="T44" fmla="*/ 91 w 134"/>
                <a:gd name="T45" fmla="*/ 40 h 58"/>
                <a:gd name="T46" fmla="*/ 132 w 134"/>
                <a:gd name="T47" fmla="*/ 22 h 58"/>
                <a:gd name="T48" fmla="*/ 128 w 134"/>
                <a:gd name="T49" fmla="*/ 40 h 58"/>
                <a:gd name="T50" fmla="*/ 105 w 134"/>
                <a:gd name="T51" fmla="*/ 32 h 58"/>
                <a:gd name="T52" fmla="*/ 106 w 134"/>
                <a:gd name="T53" fmla="*/ 7 h 58"/>
                <a:gd name="T54" fmla="*/ 123 w 134"/>
                <a:gd name="T55" fmla="*/ 9 h 58"/>
                <a:gd name="T56" fmla="*/ 114 w 134"/>
                <a:gd name="T57" fmla="*/ 11 h 58"/>
                <a:gd name="T58" fmla="*/ 107 w 134"/>
                <a:gd name="T59" fmla="*/ 18 h 58"/>
                <a:gd name="T60" fmla="*/ 118 w 134"/>
                <a:gd name="T61" fmla="*/ 35 h 58"/>
                <a:gd name="T62" fmla="*/ 127 w 134"/>
                <a:gd name="T63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58">
                  <a:moveTo>
                    <a:pt x="12" y="29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2" y="35"/>
                    <a:pt x="10" y="36"/>
                    <a:pt x="8" y="37"/>
                  </a:cubicBezTo>
                  <a:cubicBezTo>
                    <a:pt x="6" y="37"/>
                    <a:pt x="4" y="37"/>
                    <a:pt x="3" y="36"/>
                  </a:cubicBezTo>
                  <a:cubicBezTo>
                    <a:pt x="2" y="35"/>
                    <a:pt x="1" y="34"/>
                    <a:pt x="0" y="3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9"/>
                    <a:pt x="5" y="30"/>
                    <a:pt x="5" y="30"/>
                  </a:cubicBezTo>
                  <a:cubicBezTo>
                    <a:pt x="6" y="31"/>
                    <a:pt x="7" y="31"/>
                    <a:pt x="8" y="31"/>
                  </a:cubicBezTo>
                  <a:cubicBezTo>
                    <a:pt x="9" y="31"/>
                    <a:pt x="10" y="30"/>
                    <a:pt x="12" y="29"/>
                  </a:cubicBezTo>
                  <a:close/>
                  <a:moveTo>
                    <a:pt x="58" y="19"/>
                  </a:moveTo>
                  <a:cubicBezTo>
                    <a:pt x="57" y="22"/>
                    <a:pt x="57" y="22"/>
                    <a:pt x="57" y="22"/>
                  </a:cubicBezTo>
                  <a:cubicBezTo>
                    <a:pt x="66" y="25"/>
                    <a:pt x="69" y="31"/>
                    <a:pt x="67" y="40"/>
                  </a:cubicBezTo>
                  <a:cubicBezTo>
                    <a:pt x="65" y="49"/>
                    <a:pt x="59" y="53"/>
                    <a:pt x="50" y="51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5" y="47"/>
                    <a:pt x="32" y="41"/>
                    <a:pt x="34" y="32"/>
                  </a:cubicBezTo>
                  <a:cubicBezTo>
                    <a:pt x="37" y="23"/>
                    <a:pt x="42" y="19"/>
                    <a:pt x="51" y="21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8" y="19"/>
                    <a:pt x="58" y="19"/>
                    <a:pt x="58" y="19"/>
                  </a:cubicBezTo>
                  <a:close/>
                  <a:moveTo>
                    <a:pt x="56" y="29"/>
                  </a:moveTo>
                  <a:cubicBezTo>
                    <a:pt x="51" y="45"/>
                    <a:pt x="51" y="45"/>
                    <a:pt x="51" y="45"/>
                  </a:cubicBezTo>
                  <a:cubicBezTo>
                    <a:pt x="56" y="46"/>
                    <a:pt x="59" y="44"/>
                    <a:pt x="61" y="39"/>
                  </a:cubicBezTo>
                  <a:cubicBezTo>
                    <a:pt x="62" y="33"/>
                    <a:pt x="60" y="30"/>
                    <a:pt x="56" y="29"/>
                  </a:cubicBezTo>
                  <a:close/>
                  <a:moveTo>
                    <a:pt x="45" y="44"/>
                  </a:moveTo>
                  <a:cubicBezTo>
                    <a:pt x="49" y="27"/>
                    <a:pt x="49" y="27"/>
                    <a:pt x="49" y="27"/>
                  </a:cubicBezTo>
                  <a:cubicBezTo>
                    <a:pt x="45" y="26"/>
                    <a:pt x="42" y="28"/>
                    <a:pt x="40" y="34"/>
                  </a:cubicBezTo>
                  <a:cubicBezTo>
                    <a:pt x="39" y="39"/>
                    <a:pt x="41" y="42"/>
                    <a:pt x="45" y="44"/>
                  </a:cubicBezTo>
                  <a:close/>
                  <a:moveTo>
                    <a:pt x="105" y="52"/>
                  </a:moveTo>
                  <a:cubicBezTo>
                    <a:pt x="98" y="54"/>
                    <a:pt x="98" y="54"/>
                    <a:pt x="98" y="54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105" y="52"/>
                    <a:pt x="105" y="52"/>
                    <a:pt x="105" y="52"/>
                  </a:cubicBezTo>
                  <a:close/>
                  <a:moveTo>
                    <a:pt x="91" y="40"/>
                  </a:moveTo>
                  <a:cubicBezTo>
                    <a:pt x="84" y="27"/>
                    <a:pt x="84" y="27"/>
                    <a:pt x="84" y="27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91" y="40"/>
                    <a:pt x="91" y="40"/>
                    <a:pt x="91" y="40"/>
                  </a:cubicBezTo>
                  <a:close/>
                  <a:moveTo>
                    <a:pt x="126" y="24"/>
                  </a:moveTo>
                  <a:cubicBezTo>
                    <a:pt x="132" y="22"/>
                    <a:pt x="132" y="22"/>
                    <a:pt x="132" y="22"/>
                  </a:cubicBezTo>
                  <a:cubicBezTo>
                    <a:pt x="134" y="26"/>
                    <a:pt x="134" y="30"/>
                    <a:pt x="133" y="33"/>
                  </a:cubicBezTo>
                  <a:cubicBezTo>
                    <a:pt x="133" y="35"/>
                    <a:pt x="131" y="38"/>
                    <a:pt x="128" y="40"/>
                  </a:cubicBezTo>
                  <a:cubicBezTo>
                    <a:pt x="125" y="42"/>
                    <a:pt x="121" y="42"/>
                    <a:pt x="117" y="41"/>
                  </a:cubicBezTo>
                  <a:cubicBezTo>
                    <a:pt x="113" y="40"/>
                    <a:pt x="109" y="37"/>
                    <a:pt x="105" y="32"/>
                  </a:cubicBezTo>
                  <a:cubicBezTo>
                    <a:pt x="102" y="26"/>
                    <a:pt x="100" y="21"/>
                    <a:pt x="100" y="16"/>
                  </a:cubicBezTo>
                  <a:cubicBezTo>
                    <a:pt x="101" y="12"/>
                    <a:pt x="103" y="9"/>
                    <a:pt x="106" y="7"/>
                  </a:cubicBezTo>
                  <a:cubicBezTo>
                    <a:pt x="109" y="5"/>
                    <a:pt x="112" y="4"/>
                    <a:pt x="116" y="5"/>
                  </a:cubicBezTo>
                  <a:cubicBezTo>
                    <a:pt x="118" y="5"/>
                    <a:pt x="120" y="7"/>
                    <a:pt x="123" y="9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7" y="12"/>
                    <a:pt x="116" y="12"/>
                    <a:pt x="114" y="11"/>
                  </a:cubicBezTo>
                  <a:cubicBezTo>
                    <a:pt x="113" y="11"/>
                    <a:pt x="111" y="11"/>
                    <a:pt x="110" y="12"/>
                  </a:cubicBezTo>
                  <a:cubicBezTo>
                    <a:pt x="108" y="14"/>
                    <a:pt x="107" y="15"/>
                    <a:pt x="107" y="18"/>
                  </a:cubicBezTo>
                  <a:cubicBezTo>
                    <a:pt x="107" y="20"/>
                    <a:pt x="108" y="24"/>
                    <a:pt x="110" y="27"/>
                  </a:cubicBezTo>
                  <a:cubicBezTo>
                    <a:pt x="113" y="31"/>
                    <a:pt x="116" y="34"/>
                    <a:pt x="118" y="35"/>
                  </a:cubicBezTo>
                  <a:cubicBezTo>
                    <a:pt x="120" y="36"/>
                    <a:pt x="122" y="35"/>
                    <a:pt x="124" y="34"/>
                  </a:cubicBezTo>
                  <a:cubicBezTo>
                    <a:pt x="126" y="33"/>
                    <a:pt x="127" y="32"/>
                    <a:pt x="127" y="30"/>
                  </a:cubicBezTo>
                  <a:cubicBezTo>
                    <a:pt x="127" y="28"/>
                    <a:pt x="127" y="26"/>
                    <a:pt x="126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8119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492931" y="1480680"/>
            <a:ext cx="9355368" cy="4612617"/>
          </a:xfrm>
          <a:prstGeom prst="rect">
            <a:avLst/>
          </a:prstGeom>
          <a:noFill/>
        </p:spPr>
        <p:txBody>
          <a:bodyPr lIns="72000" tIns="72000" rIns="72000" bIns="7200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E4465A"/>
              </a:buClr>
              <a:defRPr/>
            </a:pPr>
            <a:r>
              <a:rPr lang="ru-RU" sz="2000" b="1" dirty="0" smtClean="0">
                <a:solidFill>
                  <a:srgbClr val="E4465A"/>
                </a:solidFill>
                <a:latin typeface="Trebuchet MS" pitchFamily="34" charset="0"/>
                <a:ea typeface="Arial Unicode MS" pitchFamily="34" charset="-128"/>
              </a:rPr>
              <a:t>Выводы УФАС (собственное толкование)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Постановление Правительства РФ от 16.09.2016 года № 925 принято в виду обострившейся в последние годы международной политической обстановки и с целью поддержать российского производителя.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Формулировка пункта 8 Постановления Правительства РФ от 16.09.2016 года № 925 - «приоритет устанавливается с учетом положений Генерального соглашения по тарифам и торговле 1994 года и Договора о Евразийском экономическом союзе от 29 мая 2014 г.» - говорит о том, что установленный Постановлением приоритет устанавливается с учетом указанных международных правовых актов и не противоречит их сути.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Достоверность данного тезиса подтверждается: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- текстом самого Постановления. Согласно пункту 1 </a:t>
            </a: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ПП 925  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приоритет устанавливается исключительно для российских товаров, работ и услуг. Далее по тексту Постановления следуют аналогичные формулировки. Указанная в пункте 1 формулировка не содержит союзов «и», «или», а также перечня стран-участниц, приравненных к РФ в вопросе предоставления приоритета.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- Договором </a:t>
            </a:r>
            <a:r>
              <a:rPr lang="ru-RU" sz="1400" dirty="0" err="1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ЕврАзЭС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 (применительно к белорусской продукции в контексте рассматриваемой жалобы). «Каждое из государств-членов обеспечивает в отношении товаров, работ и услуг, происходящих с территорий других государств-членов, а также в отношении потенциальных поставщиков и поставщиков других государств-членов, предлагающих такие товары, работы и услуги, национальный режим в сфере закупок» (пункт 30 Протокола о порядке регулирования закупок, Приложение № 25 Договора о </a:t>
            </a:r>
            <a:r>
              <a:rPr lang="ru-RU" sz="1400" dirty="0" err="1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ЕврАзЭС</a:t>
            </a: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).</a:t>
            </a:r>
            <a:endParaRPr lang="ru-RU" sz="1400" dirty="0">
              <a:solidFill>
                <a:srgbClr val="444444"/>
              </a:solidFill>
              <a:latin typeface="Trebuchet MS" pitchFamily="34" charset="0"/>
              <a:ea typeface="Arial Unicode MS" pitchFamily="34" charset="-128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1957780" y="62140"/>
            <a:ext cx="8270696" cy="694951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dirty="0">
                <a:hlinkClick r:id="rId2"/>
              </a:rPr>
              <a:t>Новосибирское </a:t>
            </a:r>
            <a:r>
              <a:rPr lang="ru-RU" dirty="0" err="1">
                <a:hlinkClick r:id="rId2"/>
              </a:rPr>
              <a:t>уфас</a:t>
            </a:r>
            <a:endParaRPr lang="ru-RU" dirty="0">
              <a:hlinkClick r:id="rId2"/>
            </a:endParaRPr>
          </a:p>
          <a:p>
            <a:r>
              <a:rPr lang="ru-RU" dirty="0">
                <a:hlinkClick r:id="rId2"/>
              </a:rPr>
              <a:t>Дело б</a:t>
            </a:r>
            <a:r>
              <a:rPr lang="en-US" dirty="0">
                <a:hlinkClick r:id="rId2"/>
              </a:rPr>
              <a:t>/</a:t>
            </a:r>
            <a:r>
              <a:rPr lang="ru-RU" dirty="0">
                <a:hlinkClick r:id="rId2"/>
              </a:rPr>
              <a:t>н</a:t>
            </a:r>
            <a:endParaRPr lang="ru-RU" dirty="0"/>
          </a:p>
        </p:txBody>
      </p:sp>
      <p:sp>
        <p:nvSpPr>
          <p:cNvPr id="12" name="Пятиугольник 11"/>
          <p:cNvSpPr/>
          <p:nvPr/>
        </p:nvSpPr>
        <p:spPr bwMode="auto">
          <a:xfrm>
            <a:off x="336975" y="1560763"/>
            <a:ext cx="1513673" cy="1435323"/>
          </a:xfrm>
          <a:prstGeom prst="homePlate">
            <a:avLst>
              <a:gd name="adj" fmla="val 21141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 dirty="0">
              <a:solidFill>
                <a:srgbClr val="FFFFFF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67544" y="1701846"/>
            <a:ext cx="1008112" cy="1153156"/>
            <a:chOff x="325438" y="3559175"/>
            <a:chExt cx="669925" cy="774700"/>
          </a:xfrm>
        </p:grpSpPr>
        <p:sp>
          <p:nvSpPr>
            <p:cNvPr id="15" name="Freeform 88"/>
            <p:cNvSpPr>
              <a:spLocks/>
            </p:cNvSpPr>
            <p:nvPr/>
          </p:nvSpPr>
          <p:spPr bwMode="auto">
            <a:xfrm>
              <a:off x="325438" y="3559175"/>
              <a:ext cx="669925" cy="774700"/>
            </a:xfrm>
            <a:custGeom>
              <a:avLst/>
              <a:gdLst>
                <a:gd name="T0" fmla="*/ 0 w 312"/>
                <a:gd name="T1" fmla="*/ 0 h 361"/>
                <a:gd name="T2" fmla="*/ 312 w 312"/>
                <a:gd name="T3" fmla="*/ 0 h 361"/>
                <a:gd name="T4" fmla="*/ 312 w 312"/>
                <a:gd name="T5" fmla="*/ 205 h 361"/>
                <a:gd name="T6" fmla="*/ 156 w 312"/>
                <a:gd name="T7" fmla="*/ 361 h 361"/>
                <a:gd name="T8" fmla="*/ 0 w 312"/>
                <a:gd name="T9" fmla="*/ 205 h 361"/>
                <a:gd name="T10" fmla="*/ 0 w 312"/>
                <a:gd name="T11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361">
                  <a:moveTo>
                    <a:pt x="0" y="0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312" y="205"/>
                    <a:pt x="312" y="205"/>
                    <a:pt x="312" y="205"/>
                  </a:cubicBezTo>
                  <a:cubicBezTo>
                    <a:pt x="312" y="289"/>
                    <a:pt x="243" y="361"/>
                    <a:pt x="156" y="361"/>
                  </a:cubicBezTo>
                  <a:cubicBezTo>
                    <a:pt x="69" y="361"/>
                    <a:pt x="0" y="289"/>
                    <a:pt x="0" y="205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89"/>
            <p:cNvSpPr>
              <a:spLocks/>
            </p:cNvSpPr>
            <p:nvPr/>
          </p:nvSpPr>
          <p:spPr bwMode="auto">
            <a:xfrm>
              <a:off x="407988" y="3679825"/>
              <a:ext cx="506413" cy="582613"/>
            </a:xfrm>
            <a:custGeom>
              <a:avLst/>
              <a:gdLst>
                <a:gd name="T0" fmla="*/ 0 w 236"/>
                <a:gd name="T1" fmla="*/ 0 h 272"/>
                <a:gd name="T2" fmla="*/ 236 w 236"/>
                <a:gd name="T3" fmla="*/ 0 h 272"/>
                <a:gd name="T4" fmla="*/ 236 w 236"/>
                <a:gd name="T5" fmla="*/ 154 h 272"/>
                <a:gd name="T6" fmla="*/ 118 w 236"/>
                <a:gd name="T7" fmla="*/ 272 h 272"/>
                <a:gd name="T8" fmla="*/ 0 w 236"/>
                <a:gd name="T9" fmla="*/ 154 h 272"/>
                <a:gd name="T10" fmla="*/ 0 w 236"/>
                <a:gd name="T1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272">
                  <a:moveTo>
                    <a:pt x="0" y="0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6" y="218"/>
                    <a:pt x="183" y="272"/>
                    <a:pt x="118" y="272"/>
                  </a:cubicBezTo>
                  <a:cubicBezTo>
                    <a:pt x="53" y="272"/>
                    <a:pt x="0" y="218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90"/>
            <p:cNvSpPr>
              <a:spLocks noEditPoints="1"/>
            </p:cNvSpPr>
            <p:nvPr/>
          </p:nvSpPr>
          <p:spPr bwMode="auto">
            <a:xfrm>
              <a:off x="474663" y="3709988"/>
              <a:ext cx="423863" cy="427038"/>
            </a:xfrm>
            <a:custGeom>
              <a:avLst/>
              <a:gdLst>
                <a:gd name="T0" fmla="*/ 20 w 198"/>
                <a:gd name="T1" fmla="*/ 190 h 199"/>
                <a:gd name="T2" fmla="*/ 15 w 198"/>
                <a:gd name="T3" fmla="*/ 189 h 199"/>
                <a:gd name="T4" fmla="*/ 8 w 198"/>
                <a:gd name="T5" fmla="*/ 194 h 199"/>
                <a:gd name="T6" fmla="*/ 1 w 198"/>
                <a:gd name="T7" fmla="*/ 197 h 199"/>
                <a:gd name="T8" fmla="*/ 4 w 198"/>
                <a:gd name="T9" fmla="*/ 190 h 199"/>
                <a:gd name="T10" fmla="*/ 9 w 198"/>
                <a:gd name="T11" fmla="*/ 184 h 199"/>
                <a:gd name="T12" fmla="*/ 9 w 198"/>
                <a:gd name="T13" fmla="*/ 179 h 199"/>
                <a:gd name="T14" fmla="*/ 150 w 198"/>
                <a:gd name="T15" fmla="*/ 31 h 199"/>
                <a:gd name="T16" fmla="*/ 157 w 198"/>
                <a:gd name="T17" fmla="*/ 38 h 199"/>
                <a:gd name="T18" fmla="*/ 157 w 198"/>
                <a:gd name="T19" fmla="*/ 53 h 199"/>
                <a:gd name="T20" fmla="*/ 146 w 198"/>
                <a:gd name="T21" fmla="*/ 41 h 199"/>
                <a:gd name="T22" fmla="*/ 157 w 198"/>
                <a:gd name="T23" fmla="*/ 53 h 199"/>
                <a:gd name="T24" fmla="*/ 168 w 198"/>
                <a:gd name="T25" fmla="*/ 49 h 199"/>
                <a:gd name="T26" fmla="*/ 160 w 198"/>
                <a:gd name="T27" fmla="*/ 41 h 199"/>
                <a:gd name="T28" fmla="*/ 168 w 198"/>
                <a:gd name="T29" fmla="*/ 31 h 199"/>
                <a:gd name="T30" fmla="*/ 160 w 198"/>
                <a:gd name="T31" fmla="*/ 38 h 199"/>
                <a:gd name="T32" fmla="*/ 168 w 198"/>
                <a:gd name="T33" fmla="*/ 31 h 199"/>
                <a:gd name="T34" fmla="*/ 121 w 198"/>
                <a:gd name="T35" fmla="*/ 0 h 199"/>
                <a:gd name="T36" fmla="*/ 137 w 198"/>
                <a:gd name="T37" fmla="*/ 29 h 199"/>
                <a:gd name="T38" fmla="*/ 135 w 198"/>
                <a:gd name="T39" fmla="*/ 35 h 199"/>
                <a:gd name="T40" fmla="*/ 144 w 198"/>
                <a:gd name="T41" fmla="*/ 54 h 199"/>
                <a:gd name="T42" fmla="*/ 174 w 198"/>
                <a:gd name="T43" fmla="*/ 74 h 199"/>
                <a:gd name="T44" fmla="*/ 185 w 198"/>
                <a:gd name="T45" fmla="*/ 77 h 199"/>
                <a:gd name="T46" fmla="*/ 187 w 198"/>
                <a:gd name="T47" fmla="*/ 76 h 199"/>
                <a:gd name="T48" fmla="*/ 173 w 198"/>
                <a:gd name="T49" fmla="*/ 52 h 199"/>
                <a:gd name="T50" fmla="*/ 146 w 198"/>
                <a:gd name="T51" fmla="*/ 26 h 199"/>
                <a:gd name="T52" fmla="*/ 143 w 198"/>
                <a:gd name="T53" fmla="*/ 64 h 199"/>
                <a:gd name="T54" fmla="*/ 63 w 198"/>
                <a:gd name="T55" fmla="*/ 144 h 199"/>
                <a:gd name="T56" fmla="*/ 62 w 198"/>
                <a:gd name="T57" fmla="*/ 144 h 199"/>
                <a:gd name="T58" fmla="*/ 62 w 198"/>
                <a:gd name="T59" fmla="*/ 144 h 199"/>
                <a:gd name="T60" fmla="*/ 55 w 198"/>
                <a:gd name="T61" fmla="*/ 148 h 199"/>
                <a:gd name="T62" fmla="*/ 49 w 198"/>
                <a:gd name="T63" fmla="*/ 155 h 199"/>
                <a:gd name="T64" fmla="*/ 41 w 198"/>
                <a:gd name="T65" fmla="*/ 160 h 199"/>
                <a:gd name="T66" fmla="*/ 23 w 198"/>
                <a:gd name="T67" fmla="*/ 183 h 199"/>
                <a:gd name="T68" fmla="*/ 23 w 198"/>
                <a:gd name="T69" fmla="*/ 183 h 199"/>
                <a:gd name="T70" fmla="*/ 15 w 198"/>
                <a:gd name="T71" fmla="*/ 183 h 199"/>
                <a:gd name="T72" fmla="*/ 15 w 198"/>
                <a:gd name="T73" fmla="*/ 175 h 199"/>
                <a:gd name="T74" fmla="*/ 15 w 198"/>
                <a:gd name="T75" fmla="*/ 175 h 199"/>
                <a:gd name="T76" fmla="*/ 38 w 198"/>
                <a:gd name="T77" fmla="*/ 157 h 199"/>
                <a:gd name="T78" fmla="*/ 44 w 198"/>
                <a:gd name="T79" fmla="*/ 150 h 199"/>
                <a:gd name="T80" fmla="*/ 51 w 198"/>
                <a:gd name="T81" fmla="*/ 143 h 199"/>
                <a:gd name="T82" fmla="*/ 54 w 198"/>
                <a:gd name="T83" fmla="*/ 136 h 199"/>
                <a:gd name="T84" fmla="*/ 54 w 198"/>
                <a:gd name="T85" fmla="*/ 136 h 199"/>
                <a:gd name="T86" fmla="*/ 55 w 198"/>
                <a:gd name="T87" fmla="*/ 136 h 199"/>
                <a:gd name="T88" fmla="*/ 135 w 198"/>
                <a:gd name="T89" fmla="*/ 5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8" h="199">
                  <a:moveTo>
                    <a:pt x="9" y="179"/>
                  </a:moveTo>
                  <a:cubicBezTo>
                    <a:pt x="20" y="190"/>
                    <a:pt x="20" y="190"/>
                    <a:pt x="20" y="190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15" y="189"/>
                    <a:pt x="15" y="189"/>
                    <a:pt x="15" y="189"/>
                  </a:cubicBezTo>
                  <a:cubicBezTo>
                    <a:pt x="15" y="191"/>
                    <a:pt x="14" y="192"/>
                    <a:pt x="13" y="193"/>
                  </a:cubicBezTo>
                  <a:cubicBezTo>
                    <a:pt x="12" y="194"/>
                    <a:pt x="10" y="195"/>
                    <a:pt x="8" y="194"/>
                  </a:cubicBezTo>
                  <a:cubicBezTo>
                    <a:pt x="8" y="195"/>
                    <a:pt x="8" y="196"/>
                    <a:pt x="7" y="197"/>
                  </a:cubicBezTo>
                  <a:cubicBezTo>
                    <a:pt x="5" y="199"/>
                    <a:pt x="3" y="199"/>
                    <a:pt x="1" y="197"/>
                  </a:cubicBezTo>
                  <a:cubicBezTo>
                    <a:pt x="0" y="196"/>
                    <a:pt x="0" y="193"/>
                    <a:pt x="1" y="192"/>
                  </a:cubicBezTo>
                  <a:cubicBezTo>
                    <a:pt x="2" y="191"/>
                    <a:pt x="3" y="190"/>
                    <a:pt x="4" y="190"/>
                  </a:cubicBezTo>
                  <a:cubicBezTo>
                    <a:pt x="4" y="189"/>
                    <a:pt x="4" y="187"/>
                    <a:pt x="6" y="185"/>
                  </a:cubicBezTo>
                  <a:cubicBezTo>
                    <a:pt x="7" y="184"/>
                    <a:pt x="8" y="184"/>
                    <a:pt x="9" y="184"/>
                  </a:cubicBezTo>
                  <a:cubicBezTo>
                    <a:pt x="7" y="181"/>
                    <a:pt x="7" y="181"/>
                    <a:pt x="7" y="181"/>
                  </a:cubicBezTo>
                  <a:cubicBezTo>
                    <a:pt x="9" y="179"/>
                    <a:pt x="9" y="179"/>
                    <a:pt x="9" y="179"/>
                  </a:cubicBezTo>
                  <a:close/>
                  <a:moveTo>
                    <a:pt x="146" y="38"/>
                  </a:moveTo>
                  <a:cubicBezTo>
                    <a:pt x="146" y="36"/>
                    <a:pt x="147" y="33"/>
                    <a:pt x="150" y="31"/>
                  </a:cubicBezTo>
                  <a:cubicBezTo>
                    <a:pt x="152" y="29"/>
                    <a:pt x="154" y="28"/>
                    <a:pt x="157" y="27"/>
                  </a:cubicBezTo>
                  <a:cubicBezTo>
                    <a:pt x="157" y="38"/>
                    <a:pt x="157" y="38"/>
                    <a:pt x="157" y="38"/>
                  </a:cubicBezTo>
                  <a:cubicBezTo>
                    <a:pt x="146" y="38"/>
                    <a:pt x="146" y="38"/>
                    <a:pt x="146" y="38"/>
                  </a:cubicBezTo>
                  <a:close/>
                  <a:moveTo>
                    <a:pt x="157" y="53"/>
                  </a:moveTo>
                  <a:cubicBezTo>
                    <a:pt x="154" y="52"/>
                    <a:pt x="152" y="51"/>
                    <a:pt x="150" y="49"/>
                  </a:cubicBezTo>
                  <a:cubicBezTo>
                    <a:pt x="147" y="47"/>
                    <a:pt x="146" y="44"/>
                    <a:pt x="146" y="41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7" y="53"/>
                    <a:pt x="157" y="53"/>
                    <a:pt x="157" y="53"/>
                  </a:cubicBezTo>
                  <a:close/>
                  <a:moveTo>
                    <a:pt x="171" y="41"/>
                  </a:moveTo>
                  <a:cubicBezTo>
                    <a:pt x="171" y="44"/>
                    <a:pt x="170" y="47"/>
                    <a:pt x="168" y="49"/>
                  </a:cubicBezTo>
                  <a:cubicBezTo>
                    <a:pt x="166" y="51"/>
                    <a:pt x="163" y="52"/>
                    <a:pt x="160" y="53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71" y="41"/>
                    <a:pt x="171" y="41"/>
                    <a:pt x="171" y="41"/>
                  </a:cubicBezTo>
                  <a:close/>
                  <a:moveTo>
                    <a:pt x="168" y="31"/>
                  </a:moveTo>
                  <a:cubicBezTo>
                    <a:pt x="170" y="33"/>
                    <a:pt x="171" y="36"/>
                    <a:pt x="171" y="3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63" y="28"/>
                    <a:pt x="166" y="29"/>
                    <a:pt x="168" y="31"/>
                  </a:cubicBezTo>
                  <a:close/>
                  <a:moveTo>
                    <a:pt x="146" y="26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19" y="3"/>
                    <a:pt x="120" y="9"/>
                    <a:pt x="123" y="12"/>
                  </a:cubicBezTo>
                  <a:cubicBezTo>
                    <a:pt x="125" y="15"/>
                    <a:pt x="139" y="27"/>
                    <a:pt x="137" y="29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8" y="22"/>
                    <a:pt x="136" y="28"/>
                    <a:pt x="135" y="35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3" y="32"/>
                    <a:pt x="139" y="48"/>
                    <a:pt x="144" y="54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50" y="60"/>
                    <a:pt x="166" y="76"/>
                    <a:pt x="174" y="74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7" y="60"/>
                    <a:pt x="176" y="80"/>
                    <a:pt x="185" y="77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2" y="59"/>
                    <a:pt x="183" y="74"/>
                    <a:pt x="187" y="76"/>
                  </a:cubicBezTo>
                  <a:cubicBezTo>
                    <a:pt x="190" y="79"/>
                    <a:pt x="196" y="80"/>
                    <a:pt x="198" y="78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63" y="58"/>
                    <a:pt x="152" y="59"/>
                    <a:pt x="146" y="53"/>
                  </a:cubicBezTo>
                  <a:cubicBezTo>
                    <a:pt x="140" y="47"/>
                    <a:pt x="140" y="36"/>
                    <a:pt x="146" y="26"/>
                  </a:cubicBezTo>
                  <a:close/>
                  <a:moveTo>
                    <a:pt x="143" y="56"/>
                  </a:moveTo>
                  <a:cubicBezTo>
                    <a:pt x="145" y="58"/>
                    <a:pt x="145" y="61"/>
                    <a:pt x="143" y="64"/>
                  </a:cubicBezTo>
                  <a:cubicBezTo>
                    <a:pt x="141" y="65"/>
                    <a:pt x="139" y="66"/>
                    <a:pt x="137" y="65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0" y="146"/>
                    <a:pt x="58" y="146"/>
                    <a:pt x="56" y="145"/>
                  </a:cubicBezTo>
                  <a:cubicBezTo>
                    <a:pt x="55" y="146"/>
                    <a:pt x="55" y="147"/>
                    <a:pt x="55" y="148"/>
                  </a:cubicBezTo>
                  <a:cubicBezTo>
                    <a:pt x="57" y="148"/>
                    <a:pt x="60" y="147"/>
                    <a:pt x="61" y="150"/>
                  </a:cubicBezTo>
                  <a:cubicBezTo>
                    <a:pt x="57" y="150"/>
                    <a:pt x="53" y="155"/>
                    <a:pt x="49" y="155"/>
                  </a:cubicBezTo>
                  <a:cubicBezTo>
                    <a:pt x="49" y="156"/>
                    <a:pt x="48" y="158"/>
                    <a:pt x="47" y="159"/>
                  </a:cubicBezTo>
                  <a:cubicBezTo>
                    <a:pt x="45" y="161"/>
                    <a:pt x="43" y="161"/>
                    <a:pt x="41" y="160"/>
                  </a:cubicBezTo>
                  <a:cubicBezTo>
                    <a:pt x="24" y="183"/>
                    <a:pt x="24" y="183"/>
                    <a:pt x="24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1" y="185"/>
                    <a:pt x="17" y="185"/>
                    <a:pt x="15" y="183"/>
                  </a:cubicBezTo>
                  <a:cubicBezTo>
                    <a:pt x="13" y="181"/>
                    <a:pt x="13" y="178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6" y="175"/>
                    <a:pt x="16" y="175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7" y="155"/>
                    <a:pt x="38" y="153"/>
                    <a:pt x="39" y="152"/>
                  </a:cubicBezTo>
                  <a:cubicBezTo>
                    <a:pt x="40" y="150"/>
                    <a:pt x="42" y="150"/>
                    <a:pt x="44" y="150"/>
                  </a:cubicBezTo>
                  <a:cubicBezTo>
                    <a:pt x="43" y="146"/>
                    <a:pt x="49" y="142"/>
                    <a:pt x="48" y="137"/>
                  </a:cubicBezTo>
                  <a:cubicBezTo>
                    <a:pt x="51" y="139"/>
                    <a:pt x="50" y="141"/>
                    <a:pt x="51" y="143"/>
                  </a:cubicBezTo>
                  <a:cubicBezTo>
                    <a:pt x="51" y="143"/>
                    <a:pt x="52" y="143"/>
                    <a:pt x="53" y="143"/>
                  </a:cubicBezTo>
                  <a:cubicBezTo>
                    <a:pt x="52" y="141"/>
                    <a:pt x="53" y="138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5" y="136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3" y="60"/>
                    <a:pt x="133" y="57"/>
                    <a:pt x="135" y="56"/>
                  </a:cubicBezTo>
                  <a:cubicBezTo>
                    <a:pt x="137" y="54"/>
                    <a:pt x="140" y="54"/>
                    <a:pt x="143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91"/>
            <p:cNvSpPr>
              <a:spLocks noEditPoints="1"/>
            </p:cNvSpPr>
            <p:nvPr/>
          </p:nvSpPr>
          <p:spPr bwMode="auto">
            <a:xfrm>
              <a:off x="422275" y="3709988"/>
              <a:ext cx="427038" cy="427038"/>
            </a:xfrm>
            <a:custGeom>
              <a:avLst/>
              <a:gdLst>
                <a:gd name="T0" fmla="*/ 190 w 199"/>
                <a:gd name="T1" fmla="*/ 179 h 199"/>
                <a:gd name="T2" fmla="*/ 189 w 199"/>
                <a:gd name="T3" fmla="*/ 184 h 199"/>
                <a:gd name="T4" fmla="*/ 194 w 199"/>
                <a:gd name="T5" fmla="*/ 190 h 199"/>
                <a:gd name="T6" fmla="*/ 197 w 199"/>
                <a:gd name="T7" fmla="*/ 197 h 199"/>
                <a:gd name="T8" fmla="*/ 190 w 199"/>
                <a:gd name="T9" fmla="*/ 194 h 199"/>
                <a:gd name="T10" fmla="*/ 184 w 199"/>
                <a:gd name="T11" fmla="*/ 189 h 199"/>
                <a:gd name="T12" fmla="*/ 179 w 199"/>
                <a:gd name="T13" fmla="*/ 190 h 199"/>
                <a:gd name="T14" fmla="*/ 31 w 199"/>
                <a:gd name="T15" fmla="*/ 49 h 199"/>
                <a:gd name="T16" fmla="*/ 38 w 199"/>
                <a:gd name="T17" fmla="*/ 41 h 199"/>
                <a:gd name="T18" fmla="*/ 53 w 199"/>
                <a:gd name="T19" fmla="*/ 41 h 199"/>
                <a:gd name="T20" fmla="*/ 41 w 199"/>
                <a:gd name="T21" fmla="*/ 53 h 199"/>
                <a:gd name="T22" fmla="*/ 53 w 199"/>
                <a:gd name="T23" fmla="*/ 41 h 199"/>
                <a:gd name="T24" fmla="*/ 49 w 199"/>
                <a:gd name="T25" fmla="*/ 31 h 199"/>
                <a:gd name="T26" fmla="*/ 41 w 199"/>
                <a:gd name="T27" fmla="*/ 38 h 199"/>
                <a:gd name="T28" fmla="*/ 31 w 199"/>
                <a:gd name="T29" fmla="*/ 31 h 199"/>
                <a:gd name="T30" fmla="*/ 38 w 199"/>
                <a:gd name="T31" fmla="*/ 38 h 199"/>
                <a:gd name="T32" fmla="*/ 31 w 199"/>
                <a:gd name="T33" fmla="*/ 31 h 199"/>
                <a:gd name="T34" fmla="*/ 0 w 199"/>
                <a:gd name="T35" fmla="*/ 78 h 199"/>
                <a:gd name="T36" fmla="*/ 29 w 199"/>
                <a:gd name="T37" fmla="*/ 61 h 199"/>
                <a:gd name="T38" fmla="*/ 35 w 199"/>
                <a:gd name="T39" fmla="*/ 63 h 199"/>
                <a:gd name="T40" fmla="*/ 54 w 199"/>
                <a:gd name="T41" fmla="*/ 54 h 199"/>
                <a:gd name="T42" fmla="*/ 74 w 199"/>
                <a:gd name="T43" fmla="*/ 24 h 199"/>
                <a:gd name="T44" fmla="*/ 77 w 199"/>
                <a:gd name="T45" fmla="*/ 13 h 199"/>
                <a:gd name="T46" fmla="*/ 76 w 199"/>
                <a:gd name="T47" fmla="*/ 12 h 199"/>
                <a:gd name="T48" fmla="*/ 52 w 199"/>
                <a:gd name="T49" fmla="*/ 26 h 199"/>
                <a:gd name="T50" fmla="*/ 26 w 199"/>
                <a:gd name="T51" fmla="*/ 52 h 199"/>
                <a:gd name="T52" fmla="*/ 64 w 199"/>
                <a:gd name="T53" fmla="*/ 56 h 199"/>
                <a:gd name="T54" fmla="*/ 144 w 199"/>
                <a:gd name="T55" fmla="*/ 136 h 199"/>
                <a:gd name="T56" fmla="*/ 144 w 199"/>
                <a:gd name="T57" fmla="*/ 136 h 199"/>
                <a:gd name="T58" fmla="*/ 144 w 199"/>
                <a:gd name="T59" fmla="*/ 136 h 199"/>
                <a:gd name="T60" fmla="*/ 148 w 199"/>
                <a:gd name="T61" fmla="*/ 143 h 199"/>
                <a:gd name="T62" fmla="*/ 155 w 199"/>
                <a:gd name="T63" fmla="*/ 150 h 199"/>
                <a:gd name="T64" fmla="*/ 160 w 199"/>
                <a:gd name="T65" fmla="*/ 157 h 199"/>
                <a:gd name="T66" fmla="*/ 183 w 199"/>
                <a:gd name="T67" fmla="*/ 175 h 199"/>
                <a:gd name="T68" fmla="*/ 183 w 199"/>
                <a:gd name="T69" fmla="*/ 175 h 199"/>
                <a:gd name="T70" fmla="*/ 183 w 199"/>
                <a:gd name="T71" fmla="*/ 183 h 199"/>
                <a:gd name="T72" fmla="*/ 175 w 199"/>
                <a:gd name="T73" fmla="*/ 183 h 199"/>
                <a:gd name="T74" fmla="*/ 175 w 199"/>
                <a:gd name="T75" fmla="*/ 183 h 199"/>
                <a:gd name="T76" fmla="*/ 157 w 199"/>
                <a:gd name="T77" fmla="*/ 160 h 199"/>
                <a:gd name="T78" fmla="*/ 150 w 199"/>
                <a:gd name="T79" fmla="*/ 155 h 199"/>
                <a:gd name="T80" fmla="*/ 143 w 199"/>
                <a:gd name="T81" fmla="*/ 148 h 199"/>
                <a:gd name="T82" fmla="*/ 136 w 199"/>
                <a:gd name="T83" fmla="*/ 144 h 199"/>
                <a:gd name="T84" fmla="*/ 136 w 199"/>
                <a:gd name="T85" fmla="*/ 144 h 199"/>
                <a:gd name="T86" fmla="*/ 136 w 199"/>
                <a:gd name="T87" fmla="*/ 144 h 199"/>
                <a:gd name="T88" fmla="*/ 56 w 199"/>
                <a:gd name="T89" fmla="*/ 6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9" h="199">
                  <a:moveTo>
                    <a:pt x="179" y="190"/>
                  </a:moveTo>
                  <a:cubicBezTo>
                    <a:pt x="190" y="179"/>
                    <a:pt x="190" y="179"/>
                    <a:pt x="190" y="179"/>
                  </a:cubicBezTo>
                  <a:cubicBezTo>
                    <a:pt x="192" y="181"/>
                    <a:pt x="192" y="181"/>
                    <a:pt x="192" y="181"/>
                  </a:cubicBezTo>
                  <a:cubicBezTo>
                    <a:pt x="189" y="184"/>
                    <a:pt x="189" y="184"/>
                    <a:pt x="189" y="184"/>
                  </a:cubicBezTo>
                  <a:cubicBezTo>
                    <a:pt x="191" y="184"/>
                    <a:pt x="192" y="184"/>
                    <a:pt x="193" y="185"/>
                  </a:cubicBezTo>
                  <a:cubicBezTo>
                    <a:pt x="194" y="187"/>
                    <a:pt x="195" y="189"/>
                    <a:pt x="194" y="190"/>
                  </a:cubicBezTo>
                  <a:cubicBezTo>
                    <a:pt x="195" y="190"/>
                    <a:pt x="196" y="191"/>
                    <a:pt x="197" y="192"/>
                  </a:cubicBezTo>
                  <a:cubicBezTo>
                    <a:pt x="199" y="193"/>
                    <a:pt x="199" y="196"/>
                    <a:pt x="197" y="197"/>
                  </a:cubicBezTo>
                  <a:cubicBezTo>
                    <a:pt x="196" y="199"/>
                    <a:pt x="193" y="199"/>
                    <a:pt x="192" y="197"/>
                  </a:cubicBezTo>
                  <a:cubicBezTo>
                    <a:pt x="191" y="196"/>
                    <a:pt x="190" y="195"/>
                    <a:pt x="190" y="194"/>
                  </a:cubicBezTo>
                  <a:cubicBezTo>
                    <a:pt x="189" y="195"/>
                    <a:pt x="187" y="194"/>
                    <a:pt x="185" y="193"/>
                  </a:cubicBezTo>
                  <a:cubicBezTo>
                    <a:pt x="184" y="192"/>
                    <a:pt x="184" y="191"/>
                    <a:pt x="184" y="189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179" y="190"/>
                    <a:pt x="179" y="190"/>
                    <a:pt x="179" y="190"/>
                  </a:cubicBezTo>
                  <a:close/>
                  <a:moveTo>
                    <a:pt x="38" y="53"/>
                  </a:moveTo>
                  <a:cubicBezTo>
                    <a:pt x="36" y="52"/>
                    <a:pt x="33" y="51"/>
                    <a:pt x="31" y="49"/>
                  </a:cubicBezTo>
                  <a:cubicBezTo>
                    <a:pt x="29" y="47"/>
                    <a:pt x="28" y="44"/>
                    <a:pt x="27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53"/>
                    <a:pt x="38" y="53"/>
                    <a:pt x="38" y="53"/>
                  </a:cubicBezTo>
                  <a:close/>
                  <a:moveTo>
                    <a:pt x="53" y="41"/>
                  </a:moveTo>
                  <a:cubicBezTo>
                    <a:pt x="52" y="44"/>
                    <a:pt x="51" y="47"/>
                    <a:pt x="49" y="49"/>
                  </a:cubicBezTo>
                  <a:cubicBezTo>
                    <a:pt x="47" y="51"/>
                    <a:pt x="44" y="52"/>
                    <a:pt x="41" y="53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3" y="41"/>
                    <a:pt x="53" y="41"/>
                    <a:pt x="53" y="41"/>
                  </a:cubicBezTo>
                  <a:close/>
                  <a:moveTo>
                    <a:pt x="41" y="27"/>
                  </a:moveTo>
                  <a:cubicBezTo>
                    <a:pt x="44" y="28"/>
                    <a:pt x="47" y="29"/>
                    <a:pt x="49" y="31"/>
                  </a:cubicBezTo>
                  <a:cubicBezTo>
                    <a:pt x="51" y="33"/>
                    <a:pt x="52" y="36"/>
                    <a:pt x="5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27"/>
                    <a:pt x="41" y="27"/>
                    <a:pt x="41" y="27"/>
                  </a:cubicBezTo>
                  <a:close/>
                  <a:moveTo>
                    <a:pt x="31" y="31"/>
                  </a:moveTo>
                  <a:cubicBezTo>
                    <a:pt x="33" y="29"/>
                    <a:pt x="36" y="28"/>
                    <a:pt x="38" y="27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6"/>
                    <a:pt x="29" y="33"/>
                    <a:pt x="31" y="31"/>
                  </a:cubicBezTo>
                  <a:close/>
                  <a:moveTo>
                    <a:pt x="26" y="5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3" y="80"/>
                    <a:pt x="9" y="79"/>
                    <a:pt x="12" y="76"/>
                  </a:cubicBezTo>
                  <a:cubicBezTo>
                    <a:pt x="15" y="73"/>
                    <a:pt x="27" y="59"/>
                    <a:pt x="29" y="61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22" y="80"/>
                    <a:pt x="28" y="63"/>
                    <a:pt x="35" y="63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2" y="76"/>
                    <a:pt x="48" y="60"/>
                    <a:pt x="54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60" y="48"/>
                    <a:pt x="76" y="32"/>
                    <a:pt x="74" y="24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0" y="32"/>
                    <a:pt x="80" y="22"/>
                    <a:pt x="77" y="13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59" y="26"/>
                    <a:pt x="74" y="15"/>
                    <a:pt x="76" y="12"/>
                  </a:cubicBezTo>
                  <a:cubicBezTo>
                    <a:pt x="79" y="9"/>
                    <a:pt x="80" y="3"/>
                    <a:pt x="78" y="0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8" y="36"/>
                    <a:pt x="59" y="47"/>
                    <a:pt x="53" y="53"/>
                  </a:cubicBezTo>
                  <a:cubicBezTo>
                    <a:pt x="47" y="59"/>
                    <a:pt x="36" y="58"/>
                    <a:pt x="26" y="52"/>
                  </a:cubicBezTo>
                  <a:close/>
                  <a:moveTo>
                    <a:pt x="56" y="56"/>
                  </a:moveTo>
                  <a:cubicBezTo>
                    <a:pt x="58" y="54"/>
                    <a:pt x="61" y="54"/>
                    <a:pt x="64" y="56"/>
                  </a:cubicBezTo>
                  <a:cubicBezTo>
                    <a:pt x="65" y="57"/>
                    <a:pt x="66" y="60"/>
                    <a:pt x="65" y="62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6" y="138"/>
                    <a:pt x="146" y="141"/>
                    <a:pt x="145" y="143"/>
                  </a:cubicBezTo>
                  <a:cubicBezTo>
                    <a:pt x="146" y="143"/>
                    <a:pt x="147" y="143"/>
                    <a:pt x="148" y="143"/>
                  </a:cubicBezTo>
                  <a:cubicBezTo>
                    <a:pt x="148" y="141"/>
                    <a:pt x="147" y="139"/>
                    <a:pt x="150" y="137"/>
                  </a:cubicBezTo>
                  <a:cubicBezTo>
                    <a:pt x="150" y="142"/>
                    <a:pt x="155" y="146"/>
                    <a:pt x="155" y="150"/>
                  </a:cubicBezTo>
                  <a:cubicBezTo>
                    <a:pt x="156" y="150"/>
                    <a:pt x="158" y="150"/>
                    <a:pt x="159" y="152"/>
                  </a:cubicBezTo>
                  <a:cubicBezTo>
                    <a:pt x="161" y="153"/>
                    <a:pt x="161" y="155"/>
                    <a:pt x="160" y="157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5" y="178"/>
                    <a:pt x="185" y="181"/>
                    <a:pt x="183" y="183"/>
                  </a:cubicBezTo>
                  <a:cubicBezTo>
                    <a:pt x="181" y="185"/>
                    <a:pt x="178" y="185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5" y="161"/>
                    <a:pt x="153" y="161"/>
                    <a:pt x="152" y="159"/>
                  </a:cubicBezTo>
                  <a:cubicBezTo>
                    <a:pt x="150" y="158"/>
                    <a:pt x="150" y="156"/>
                    <a:pt x="150" y="155"/>
                  </a:cubicBezTo>
                  <a:cubicBezTo>
                    <a:pt x="146" y="155"/>
                    <a:pt x="142" y="150"/>
                    <a:pt x="137" y="150"/>
                  </a:cubicBezTo>
                  <a:cubicBezTo>
                    <a:pt x="139" y="147"/>
                    <a:pt x="141" y="148"/>
                    <a:pt x="143" y="148"/>
                  </a:cubicBezTo>
                  <a:cubicBezTo>
                    <a:pt x="143" y="147"/>
                    <a:pt x="143" y="146"/>
                    <a:pt x="143" y="145"/>
                  </a:cubicBezTo>
                  <a:cubicBezTo>
                    <a:pt x="141" y="146"/>
                    <a:pt x="138" y="146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0" y="66"/>
                    <a:pt x="57" y="65"/>
                    <a:pt x="56" y="64"/>
                  </a:cubicBezTo>
                  <a:cubicBezTo>
                    <a:pt x="54" y="61"/>
                    <a:pt x="54" y="58"/>
                    <a:pt x="5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92"/>
            <p:cNvSpPr>
              <a:spLocks noEditPoints="1"/>
            </p:cNvSpPr>
            <p:nvPr/>
          </p:nvSpPr>
          <p:spPr bwMode="auto">
            <a:xfrm>
              <a:off x="493713" y="3779838"/>
              <a:ext cx="333375" cy="334963"/>
            </a:xfrm>
            <a:custGeom>
              <a:avLst/>
              <a:gdLst>
                <a:gd name="T0" fmla="*/ 123 w 156"/>
                <a:gd name="T1" fmla="*/ 142 h 156"/>
                <a:gd name="T2" fmla="*/ 78 w 156"/>
                <a:gd name="T3" fmla="*/ 156 h 156"/>
                <a:gd name="T4" fmla="*/ 33 w 156"/>
                <a:gd name="T5" fmla="*/ 142 h 156"/>
                <a:gd name="T6" fmla="*/ 78 w 156"/>
                <a:gd name="T7" fmla="*/ 97 h 156"/>
                <a:gd name="T8" fmla="*/ 123 w 156"/>
                <a:gd name="T9" fmla="*/ 142 h 156"/>
                <a:gd name="T10" fmla="*/ 142 w 156"/>
                <a:gd name="T11" fmla="*/ 33 h 156"/>
                <a:gd name="T12" fmla="*/ 156 w 156"/>
                <a:gd name="T13" fmla="*/ 78 h 156"/>
                <a:gd name="T14" fmla="*/ 142 w 156"/>
                <a:gd name="T15" fmla="*/ 124 h 156"/>
                <a:gd name="T16" fmla="*/ 96 w 156"/>
                <a:gd name="T17" fmla="*/ 78 h 156"/>
                <a:gd name="T18" fmla="*/ 142 w 156"/>
                <a:gd name="T19" fmla="*/ 33 h 156"/>
                <a:gd name="T20" fmla="*/ 33 w 156"/>
                <a:gd name="T21" fmla="*/ 15 h 156"/>
                <a:gd name="T22" fmla="*/ 78 w 156"/>
                <a:gd name="T23" fmla="*/ 0 h 156"/>
                <a:gd name="T24" fmla="*/ 123 w 156"/>
                <a:gd name="T25" fmla="*/ 15 h 156"/>
                <a:gd name="T26" fmla="*/ 78 w 156"/>
                <a:gd name="T27" fmla="*/ 60 h 156"/>
                <a:gd name="T28" fmla="*/ 33 w 156"/>
                <a:gd name="T29" fmla="*/ 15 h 156"/>
                <a:gd name="T30" fmla="*/ 0 w 156"/>
                <a:gd name="T31" fmla="*/ 78 h 156"/>
                <a:gd name="T32" fmla="*/ 14 w 156"/>
                <a:gd name="T33" fmla="*/ 33 h 156"/>
                <a:gd name="T34" fmla="*/ 60 w 156"/>
                <a:gd name="T35" fmla="*/ 78 h 156"/>
                <a:gd name="T36" fmla="*/ 14 w 156"/>
                <a:gd name="T37" fmla="*/ 124 h 156"/>
                <a:gd name="T38" fmla="*/ 0 w 156"/>
                <a:gd name="T39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56">
                  <a:moveTo>
                    <a:pt x="123" y="142"/>
                  </a:moveTo>
                  <a:cubicBezTo>
                    <a:pt x="111" y="151"/>
                    <a:pt x="95" y="156"/>
                    <a:pt x="78" y="156"/>
                  </a:cubicBezTo>
                  <a:cubicBezTo>
                    <a:pt x="61" y="156"/>
                    <a:pt x="46" y="151"/>
                    <a:pt x="33" y="142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123" y="142"/>
                    <a:pt x="123" y="142"/>
                    <a:pt x="123" y="142"/>
                  </a:cubicBezTo>
                  <a:close/>
                  <a:moveTo>
                    <a:pt x="142" y="33"/>
                  </a:moveTo>
                  <a:cubicBezTo>
                    <a:pt x="151" y="46"/>
                    <a:pt x="156" y="61"/>
                    <a:pt x="156" y="78"/>
                  </a:cubicBezTo>
                  <a:cubicBezTo>
                    <a:pt x="156" y="95"/>
                    <a:pt x="151" y="111"/>
                    <a:pt x="142" y="124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142" y="33"/>
                    <a:pt x="142" y="33"/>
                    <a:pt x="142" y="33"/>
                  </a:cubicBezTo>
                  <a:close/>
                  <a:moveTo>
                    <a:pt x="33" y="15"/>
                  </a:moveTo>
                  <a:cubicBezTo>
                    <a:pt x="46" y="6"/>
                    <a:pt x="61" y="0"/>
                    <a:pt x="78" y="0"/>
                  </a:cubicBezTo>
                  <a:cubicBezTo>
                    <a:pt x="95" y="0"/>
                    <a:pt x="111" y="6"/>
                    <a:pt x="123" y="15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33" y="15"/>
                    <a:pt x="33" y="15"/>
                    <a:pt x="33" y="15"/>
                  </a:cubicBezTo>
                  <a:close/>
                  <a:moveTo>
                    <a:pt x="0" y="78"/>
                  </a:moveTo>
                  <a:cubicBezTo>
                    <a:pt x="0" y="61"/>
                    <a:pt x="5" y="46"/>
                    <a:pt x="14" y="33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5" y="111"/>
                    <a:pt x="0" y="95"/>
                    <a:pt x="0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93"/>
            <p:cNvSpPr>
              <a:spLocks noEditPoints="1"/>
            </p:cNvSpPr>
            <p:nvPr/>
          </p:nvSpPr>
          <p:spPr bwMode="auto">
            <a:xfrm>
              <a:off x="512763" y="4114800"/>
              <a:ext cx="287338" cy="125413"/>
            </a:xfrm>
            <a:custGeom>
              <a:avLst/>
              <a:gdLst>
                <a:gd name="T0" fmla="*/ 19 w 134"/>
                <a:gd name="T1" fmla="*/ 0 h 58"/>
                <a:gd name="T2" fmla="*/ 19 w 134"/>
                <a:gd name="T3" fmla="*/ 24 h 58"/>
                <a:gd name="T4" fmla="*/ 41 w 134"/>
                <a:gd name="T5" fmla="*/ 16 h 58"/>
                <a:gd name="T6" fmla="*/ 8 w 134"/>
                <a:gd name="T7" fmla="*/ 37 h 58"/>
                <a:gd name="T8" fmla="*/ 0 w 134"/>
                <a:gd name="T9" fmla="*/ 33 h 58"/>
                <a:gd name="T10" fmla="*/ 5 w 134"/>
                <a:gd name="T11" fmla="*/ 30 h 58"/>
                <a:gd name="T12" fmla="*/ 12 w 134"/>
                <a:gd name="T13" fmla="*/ 29 h 58"/>
                <a:gd name="T14" fmla="*/ 57 w 134"/>
                <a:gd name="T15" fmla="*/ 22 h 58"/>
                <a:gd name="T16" fmla="*/ 50 w 134"/>
                <a:gd name="T17" fmla="*/ 51 h 58"/>
                <a:gd name="T18" fmla="*/ 43 w 134"/>
                <a:gd name="T19" fmla="*/ 54 h 58"/>
                <a:gd name="T20" fmla="*/ 34 w 134"/>
                <a:gd name="T21" fmla="*/ 32 h 58"/>
                <a:gd name="T22" fmla="*/ 52 w 134"/>
                <a:gd name="T23" fmla="*/ 17 h 58"/>
                <a:gd name="T24" fmla="*/ 56 w 134"/>
                <a:gd name="T25" fmla="*/ 29 h 58"/>
                <a:gd name="T26" fmla="*/ 61 w 134"/>
                <a:gd name="T27" fmla="*/ 39 h 58"/>
                <a:gd name="T28" fmla="*/ 45 w 134"/>
                <a:gd name="T29" fmla="*/ 44 h 58"/>
                <a:gd name="T30" fmla="*/ 40 w 134"/>
                <a:gd name="T31" fmla="*/ 34 h 58"/>
                <a:gd name="T32" fmla="*/ 105 w 134"/>
                <a:gd name="T33" fmla="*/ 52 h 58"/>
                <a:gd name="T34" fmla="*/ 94 w 134"/>
                <a:gd name="T35" fmla="*/ 46 h 58"/>
                <a:gd name="T36" fmla="*/ 81 w 134"/>
                <a:gd name="T37" fmla="*/ 57 h 58"/>
                <a:gd name="T38" fmla="*/ 79 w 134"/>
                <a:gd name="T39" fmla="*/ 19 h 58"/>
                <a:gd name="T40" fmla="*/ 105 w 134"/>
                <a:gd name="T41" fmla="*/ 52 h 58"/>
                <a:gd name="T42" fmla="*/ 84 w 134"/>
                <a:gd name="T43" fmla="*/ 27 h 58"/>
                <a:gd name="T44" fmla="*/ 91 w 134"/>
                <a:gd name="T45" fmla="*/ 40 h 58"/>
                <a:gd name="T46" fmla="*/ 132 w 134"/>
                <a:gd name="T47" fmla="*/ 22 h 58"/>
                <a:gd name="T48" fmla="*/ 128 w 134"/>
                <a:gd name="T49" fmla="*/ 40 h 58"/>
                <a:gd name="T50" fmla="*/ 105 w 134"/>
                <a:gd name="T51" fmla="*/ 32 h 58"/>
                <a:gd name="T52" fmla="*/ 106 w 134"/>
                <a:gd name="T53" fmla="*/ 7 h 58"/>
                <a:gd name="T54" fmla="*/ 123 w 134"/>
                <a:gd name="T55" fmla="*/ 9 h 58"/>
                <a:gd name="T56" fmla="*/ 114 w 134"/>
                <a:gd name="T57" fmla="*/ 11 h 58"/>
                <a:gd name="T58" fmla="*/ 107 w 134"/>
                <a:gd name="T59" fmla="*/ 18 h 58"/>
                <a:gd name="T60" fmla="*/ 118 w 134"/>
                <a:gd name="T61" fmla="*/ 35 h 58"/>
                <a:gd name="T62" fmla="*/ 127 w 134"/>
                <a:gd name="T63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58">
                  <a:moveTo>
                    <a:pt x="12" y="29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2" y="35"/>
                    <a:pt x="10" y="36"/>
                    <a:pt x="8" y="37"/>
                  </a:cubicBezTo>
                  <a:cubicBezTo>
                    <a:pt x="6" y="37"/>
                    <a:pt x="4" y="37"/>
                    <a:pt x="3" y="36"/>
                  </a:cubicBezTo>
                  <a:cubicBezTo>
                    <a:pt x="2" y="35"/>
                    <a:pt x="1" y="34"/>
                    <a:pt x="0" y="3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9"/>
                    <a:pt x="5" y="30"/>
                    <a:pt x="5" y="30"/>
                  </a:cubicBezTo>
                  <a:cubicBezTo>
                    <a:pt x="6" y="31"/>
                    <a:pt x="7" y="31"/>
                    <a:pt x="8" y="31"/>
                  </a:cubicBezTo>
                  <a:cubicBezTo>
                    <a:pt x="9" y="31"/>
                    <a:pt x="10" y="30"/>
                    <a:pt x="12" y="29"/>
                  </a:cubicBezTo>
                  <a:close/>
                  <a:moveTo>
                    <a:pt x="58" y="19"/>
                  </a:moveTo>
                  <a:cubicBezTo>
                    <a:pt x="57" y="22"/>
                    <a:pt x="57" y="22"/>
                    <a:pt x="57" y="22"/>
                  </a:cubicBezTo>
                  <a:cubicBezTo>
                    <a:pt x="66" y="25"/>
                    <a:pt x="69" y="31"/>
                    <a:pt x="67" y="40"/>
                  </a:cubicBezTo>
                  <a:cubicBezTo>
                    <a:pt x="65" y="49"/>
                    <a:pt x="59" y="53"/>
                    <a:pt x="50" y="51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5" y="47"/>
                    <a:pt x="32" y="41"/>
                    <a:pt x="34" y="32"/>
                  </a:cubicBezTo>
                  <a:cubicBezTo>
                    <a:pt x="37" y="23"/>
                    <a:pt x="42" y="19"/>
                    <a:pt x="51" y="21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8" y="19"/>
                    <a:pt x="58" y="19"/>
                    <a:pt x="58" y="19"/>
                  </a:cubicBezTo>
                  <a:close/>
                  <a:moveTo>
                    <a:pt x="56" y="29"/>
                  </a:moveTo>
                  <a:cubicBezTo>
                    <a:pt x="51" y="45"/>
                    <a:pt x="51" y="45"/>
                    <a:pt x="51" y="45"/>
                  </a:cubicBezTo>
                  <a:cubicBezTo>
                    <a:pt x="56" y="46"/>
                    <a:pt x="59" y="44"/>
                    <a:pt x="61" y="39"/>
                  </a:cubicBezTo>
                  <a:cubicBezTo>
                    <a:pt x="62" y="33"/>
                    <a:pt x="60" y="30"/>
                    <a:pt x="56" y="29"/>
                  </a:cubicBezTo>
                  <a:close/>
                  <a:moveTo>
                    <a:pt x="45" y="44"/>
                  </a:moveTo>
                  <a:cubicBezTo>
                    <a:pt x="49" y="27"/>
                    <a:pt x="49" y="27"/>
                    <a:pt x="49" y="27"/>
                  </a:cubicBezTo>
                  <a:cubicBezTo>
                    <a:pt x="45" y="26"/>
                    <a:pt x="42" y="28"/>
                    <a:pt x="40" y="34"/>
                  </a:cubicBezTo>
                  <a:cubicBezTo>
                    <a:pt x="39" y="39"/>
                    <a:pt x="41" y="42"/>
                    <a:pt x="45" y="44"/>
                  </a:cubicBezTo>
                  <a:close/>
                  <a:moveTo>
                    <a:pt x="105" y="52"/>
                  </a:moveTo>
                  <a:cubicBezTo>
                    <a:pt x="98" y="54"/>
                    <a:pt x="98" y="54"/>
                    <a:pt x="98" y="54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105" y="52"/>
                    <a:pt x="105" y="52"/>
                    <a:pt x="105" y="52"/>
                  </a:cubicBezTo>
                  <a:close/>
                  <a:moveTo>
                    <a:pt x="91" y="40"/>
                  </a:moveTo>
                  <a:cubicBezTo>
                    <a:pt x="84" y="27"/>
                    <a:pt x="84" y="27"/>
                    <a:pt x="84" y="27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91" y="40"/>
                    <a:pt x="91" y="40"/>
                    <a:pt x="91" y="40"/>
                  </a:cubicBezTo>
                  <a:close/>
                  <a:moveTo>
                    <a:pt x="126" y="24"/>
                  </a:moveTo>
                  <a:cubicBezTo>
                    <a:pt x="132" y="22"/>
                    <a:pt x="132" y="22"/>
                    <a:pt x="132" y="22"/>
                  </a:cubicBezTo>
                  <a:cubicBezTo>
                    <a:pt x="134" y="26"/>
                    <a:pt x="134" y="30"/>
                    <a:pt x="133" y="33"/>
                  </a:cubicBezTo>
                  <a:cubicBezTo>
                    <a:pt x="133" y="35"/>
                    <a:pt x="131" y="38"/>
                    <a:pt x="128" y="40"/>
                  </a:cubicBezTo>
                  <a:cubicBezTo>
                    <a:pt x="125" y="42"/>
                    <a:pt x="121" y="42"/>
                    <a:pt x="117" y="41"/>
                  </a:cubicBezTo>
                  <a:cubicBezTo>
                    <a:pt x="113" y="40"/>
                    <a:pt x="109" y="37"/>
                    <a:pt x="105" y="32"/>
                  </a:cubicBezTo>
                  <a:cubicBezTo>
                    <a:pt x="102" y="26"/>
                    <a:pt x="100" y="21"/>
                    <a:pt x="100" y="16"/>
                  </a:cubicBezTo>
                  <a:cubicBezTo>
                    <a:pt x="101" y="12"/>
                    <a:pt x="103" y="9"/>
                    <a:pt x="106" y="7"/>
                  </a:cubicBezTo>
                  <a:cubicBezTo>
                    <a:pt x="109" y="5"/>
                    <a:pt x="112" y="4"/>
                    <a:pt x="116" y="5"/>
                  </a:cubicBezTo>
                  <a:cubicBezTo>
                    <a:pt x="118" y="5"/>
                    <a:pt x="120" y="7"/>
                    <a:pt x="123" y="9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7" y="12"/>
                    <a:pt x="116" y="12"/>
                    <a:pt x="114" y="11"/>
                  </a:cubicBezTo>
                  <a:cubicBezTo>
                    <a:pt x="113" y="11"/>
                    <a:pt x="111" y="11"/>
                    <a:pt x="110" y="12"/>
                  </a:cubicBezTo>
                  <a:cubicBezTo>
                    <a:pt x="108" y="14"/>
                    <a:pt x="107" y="15"/>
                    <a:pt x="107" y="18"/>
                  </a:cubicBezTo>
                  <a:cubicBezTo>
                    <a:pt x="107" y="20"/>
                    <a:pt x="108" y="24"/>
                    <a:pt x="110" y="27"/>
                  </a:cubicBezTo>
                  <a:cubicBezTo>
                    <a:pt x="113" y="31"/>
                    <a:pt x="116" y="34"/>
                    <a:pt x="118" y="35"/>
                  </a:cubicBezTo>
                  <a:cubicBezTo>
                    <a:pt x="120" y="36"/>
                    <a:pt x="122" y="35"/>
                    <a:pt x="124" y="34"/>
                  </a:cubicBezTo>
                  <a:cubicBezTo>
                    <a:pt x="126" y="33"/>
                    <a:pt x="127" y="32"/>
                    <a:pt x="127" y="30"/>
                  </a:cubicBezTo>
                  <a:cubicBezTo>
                    <a:pt x="127" y="28"/>
                    <a:pt x="127" y="26"/>
                    <a:pt x="126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1542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492931" y="1480680"/>
            <a:ext cx="9355368" cy="4612617"/>
          </a:xfrm>
          <a:prstGeom prst="rect">
            <a:avLst/>
          </a:prstGeom>
          <a:noFill/>
        </p:spPr>
        <p:txBody>
          <a:bodyPr lIns="72000" tIns="72000" rIns="72000" bIns="7200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E4465A"/>
              </a:buClr>
              <a:defRPr/>
            </a:pPr>
            <a:r>
              <a:rPr lang="ru-RU" sz="2000" b="1" dirty="0" smtClean="0">
                <a:solidFill>
                  <a:srgbClr val="E4465A"/>
                </a:solidFill>
                <a:latin typeface="Trebuchet MS" pitchFamily="34" charset="0"/>
                <a:ea typeface="Arial Unicode MS" pitchFamily="34" charset="-128"/>
              </a:rPr>
              <a:t>Выводы УФАС (собственное толкование)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Приложение № 25 Договора о </a:t>
            </a:r>
            <a:r>
              <a:rPr lang="ru-RU" sz="1400" dirty="0" err="1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ЕврАзЭС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 - Протокол о порядке регулирования закупок, разработан в соответствии с разделом XXII Договора о Евразийском экономическом союзе, который посвящен </a:t>
            </a:r>
            <a:r>
              <a:rPr lang="ru-RU" sz="1400" b="1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государственным и муниципальным закупкам.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На указанный выше раздел в своем письме ссылается </a:t>
            </a: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производитель, 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но данная ссылка лишь подтверждает факт </a:t>
            </a:r>
            <a:r>
              <a:rPr lang="ru-RU" sz="1400" b="1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против 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предоставления приоритета, поскольку сам Раздел XXII Договора о </a:t>
            </a:r>
            <a:r>
              <a:rPr lang="ru-RU" sz="1400" dirty="0" err="1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ЕврАзЭС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 посвящен только государственным и муниципальным закупкам</a:t>
            </a: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.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Приведенная </a:t>
            </a: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в письме отсылка 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к пункту 14 Приложения № 3 к Протоколу о порядке регулирования закупок, к рассматриваемому вопросу не относится и опять же подпадает под закупки, регулируемые 44-ФЗ - «конкретная закупка у потенциального поставщика, определенного указом или распоряжением главы государства-члена, распоряжением высшего органа исполнительной власти государства-члена по решению или поручению главы государства-члена».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Кроме того, в случае, если Заказчик по Закону № 223-ФЗ считает себя обязанным предоставлять белорусской продукции приоритет на основании вышеуказанных доводов, то </a:t>
            </a:r>
            <a:r>
              <a:rPr lang="ru-RU" sz="1400" b="1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представляется логичным учитывать в Положении о закупке и иные требования к закупкам, утвержденные Протоколом о порядке регулирования закупок 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(Приложение № 25 к Договору о </a:t>
            </a:r>
            <a:r>
              <a:rPr lang="ru-RU" sz="1400" dirty="0" err="1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ЕврАзЭС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). В данном приложении </a:t>
            </a:r>
            <a:r>
              <a:rPr lang="ru-RU" sz="1400" b="1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присутствуют многие ограничения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, в основном соответствующие Закону № 44-ФЗ, но отсутствующие в Законе № 223-ФЗ, например, </a:t>
            </a:r>
            <a:r>
              <a:rPr lang="ru-RU" sz="1400" b="1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закрытый перечень способов закупки, запрет на указание в документации о закупке товарных знаков, ограниченный перечень оснований закупок у единственного поставщика.</a:t>
            </a: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1957780" y="62140"/>
            <a:ext cx="8270696" cy="694951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dirty="0">
                <a:hlinkClick r:id="rId2"/>
              </a:rPr>
              <a:t>Новосибирское </a:t>
            </a:r>
            <a:r>
              <a:rPr lang="ru-RU" dirty="0" err="1">
                <a:hlinkClick r:id="rId2"/>
              </a:rPr>
              <a:t>уфас</a:t>
            </a:r>
            <a:endParaRPr lang="ru-RU" dirty="0">
              <a:hlinkClick r:id="rId2"/>
            </a:endParaRPr>
          </a:p>
          <a:p>
            <a:r>
              <a:rPr lang="ru-RU" dirty="0">
                <a:hlinkClick r:id="rId2"/>
              </a:rPr>
              <a:t>Дело б</a:t>
            </a:r>
            <a:r>
              <a:rPr lang="en-US" dirty="0">
                <a:hlinkClick r:id="rId2"/>
              </a:rPr>
              <a:t>/</a:t>
            </a:r>
            <a:r>
              <a:rPr lang="ru-RU" dirty="0">
                <a:hlinkClick r:id="rId2"/>
              </a:rPr>
              <a:t>н</a:t>
            </a:r>
            <a:endParaRPr lang="ru-RU" dirty="0"/>
          </a:p>
        </p:txBody>
      </p:sp>
      <p:sp>
        <p:nvSpPr>
          <p:cNvPr id="12" name="Пятиугольник 11"/>
          <p:cNvSpPr/>
          <p:nvPr/>
        </p:nvSpPr>
        <p:spPr bwMode="auto">
          <a:xfrm>
            <a:off x="336975" y="1560763"/>
            <a:ext cx="1513673" cy="1435323"/>
          </a:xfrm>
          <a:prstGeom prst="homePlate">
            <a:avLst>
              <a:gd name="adj" fmla="val 21141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 dirty="0">
              <a:solidFill>
                <a:srgbClr val="FFFFFF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67544" y="1701846"/>
            <a:ext cx="1008112" cy="1153156"/>
            <a:chOff x="325438" y="3559175"/>
            <a:chExt cx="669925" cy="774700"/>
          </a:xfrm>
        </p:grpSpPr>
        <p:sp>
          <p:nvSpPr>
            <p:cNvPr id="15" name="Freeform 88"/>
            <p:cNvSpPr>
              <a:spLocks/>
            </p:cNvSpPr>
            <p:nvPr/>
          </p:nvSpPr>
          <p:spPr bwMode="auto">
            <a:xfrm>
              <a:off x="325438" y="3559175"/>
              <a:ext cx="669925" cy="774700"/>
            </a:xfrm>
            <a:custGeom>
              <a:avLst/>
              <a:gdLst>
                <a:gd name="T0" fmla="*/ 0 w 312"/>
                <a:gd name="T1" fmla="*/ 0 h 361"/>
                <a:gd name="T2" fmla="*/ 312 w 312"/>
                <a:gd name="T3" fmla="*/ 0 h 361"/>
                <a:gd name="T4" fmla="*/ 312 w 312"/>
                <a:gd name="T5" fmla="*/ 205 h 361"/>
                <a:gd name="T6" fmla="*/ 156 w 312"/>
                <a:gd name="T7" fmla="*/ 361 h 361"/>
                <a:gd name="T8" fmla="*/ 0 w 312"/>
                <a:gd name="T9" fmla="*/ 205 h 361"/>
                <a:gd name="T10" fmla="*/ 0 w 312"/>
                <a:gd name="T11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361">
                  <a:moveTo>
                    <a:pt x="0" y="0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312" y="205"/>
                    <a:pt x="312" y="205"/>
                    <a:pt x="312" y="205"/>
                  </a:cubicBezTo>
                  <a:cubicBezTo>
                    <a:pt x="312" y="289"/>
                    <a:pt x="243" y="361"/>
                    <a:pt x="156" y="361"/>
                  </a:cubicBezTo>
                  <a:cubicBezTo>
                    <a:pt x="69" y="361"/>
                    <a:pt x="0" y="289"/>
                    <a:pt x="0" y="205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89"/>
            <p:cNvSpPr>
              <a:spLocks/>
            </p:cNvSpPr>
            <p:nvPr/>
          </p:nvSpPr>
          <p:spPr bwMode="auto">
            <a:xfrm>
              <a:off x="407988" y="3679825"/>
              <a:ext cx="506413" cy="582613"/>
            </a:xfrm>
            <a:custGeom>
              <a:avLst/>
              <a:gdLst>
                <a:gd name="T0" fmla="*/ 0 w 236"/>
                <a:gd name="T1" fmla="*/ 0 h 272"/>
                <a:gd name="T2" fmla="*/ 236 w 236"/>
                <a:gd name="T3" fmla="*/ 0 h 272"/>
                <a:gd name="T4" fmla="*/ 236 w 236"/>
                <a:gd name="T5" fmla="*/ 154 h 272"/>
                <a:gd name="T6" fmla="*/ 118 w 236"/>
                <a:gd name="T7" fmla="*/ 272 h 272"/>
                <a:gd name="T8" fmla="*/ 0 w 236"/>
                <a:gd name="T9" fmla="*/ 154 h 272"/>
                <a:gd name="T10" fmla="*/ 0 w 236"/>
                <a:gd name="T1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272">
                  <a:moveTo>
                    <a:pt x="0" y="0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6" y="218"/>
                    <a:pt x="183" y="272"/>
                    <a:pt x="118" y="272"/>
                  </a:cubicBezTo>
                  <a:cubicBezTo>
                    <a:pt x="53" y="272"/>
                    <a:pt x="0" y="218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90"/>
            <p:cNvSpPr>
              <a:spLocks noEditPoints="1"/>
            </p:cNvSpPr>
            <p:nvPr/>
          </p:nvSpPr>
          <p:spPr bwMode="auto">
            <a:xfrm>
              <a:off x="474663" y="3709988"/>
              <a:ext cx="423863" cy="427038"/>
            </a:xfrm>
            <a:custGeom>
              <a:avLst/>
              <a:gdLst>
                <a:gd name="T0" fmla="*/ 20 w 198"/>
                <a:gd name="T1" fmla="*/ 190 h 199"/>
                <a:gd name="T2" fmla="*/ 15 w 198"/>
                <a:gd name="T3" fmla="*/ 189 h 199"/>
                <a:gd name="T4" fmla="*/ 8 w 198"/>
                <a:gd name="T5" fmla="*/ 194 h 199"/>
                <a:gd name="T6" fmla="*/ 1 w 198"/>
                <a:gd name="T7" fmla="*/ 197 h 199"/>
                <a:gd name="T8" fmla="*/ 4 w 198"/>
                <a:gd name="T9" fmla="*/ 190 h 199"/>
                <a:gd name="T10" fmla="*/ 9 w 198"/>
                <a:gd name="T11" fmla="*/ 184 h 199"/>
                <a:gd name="T12" fmla="*/ 9 w 198"/>
                <a:gd name="T13" fmla="*/ 179 h 199"/>
                <a:gd name="T14" fmla="*/ 150 w 198"/>
                <a:gd name="T15" fmla="*/ 31 h 199"/>
                <a:gd name="T16" fmla="*/ 157 w 198"/>
                <a:gd name="T17" fmla="*/ 38 h 199"/>
                <a:gd name="T18" fmla="*/ 157 w 198"/>
                <a:gd name="T19" fmla="*/ 53 h 199"/>
                <a:gd name="T20" fmla="*/ 146 w 198"/>
                <a:gd name="T21" fmla="*/ 41 h 199"/>
                <a:gd name="T22" fmla="*/ 157 w 198"/>
                <a:gd name="T23" fmla="*/ 53 h 199"/>
                <a:gd name="T24" fmla="*/ 168 w 198"/>
                <a:gd name="T25" fmla="*/ 49 h 199"/>
                <a:gd name="T26" fmla="*/ 160 w 198"/>
                <a:gd name="T27" fmla="*/ 41 h 199"/>
                <a:gd name="T28" fmla="*/ 168 w 198"/>
                <a:gd name="T29" fmla="*/ 31 h 199"/>
                <a:gd name="T30" fmla="*/ 160 w 198"/>
                <a:gd name="T31" fmla="*/ 38 h 199"/>
                <a:gd name="T32" fmla="*/ 168 w 198"/>
                <a:gd name="T33" fmla="*/ 31 h 199"/>
                <a:gd name="T34" fmla="*/ 121 w 198"/>
                <a:gd name="T35" fmla="*/ 0 h 199"/>
                <a:gd name="T36" fmla="*/ 137 w 198"/>
                <a:gd name="T37" fmla="*/ 29 h 199"/>
                <a:gd name="T38" fmla="*/ 135 w 198"/>
                <a:gd name="T39" fmla="*/ 35 h 199"/>
                <a:gd name="T40" fmla="*/ 144 w 198"/>
                <a:gd name="T41" fmla="*/ 54 h 199"/>
                <a:gd name="T42" fmla="*/ 174 w 198"/>
                <a:gd name="T43" fmla="*/ 74 h 199"/>
                <a:gd name="T44" fmla="*/ 185 w 198"/>
                <a:gd name="T45" fmla="*/ 77 h 199"/>
                <a:gd name="T46" fmla="*/ 187 w 198"/>
                <a:gd name="T47" fmla="*/ 76 h 199"/>
                <a:gd name="T48" fmla="*/ 173 w 198"/>
                <a:gd name="T49" fmla="*/ 52 h 199"/>
                <a:gd name="T50" fmla="*/ 146 w 198"/>
                <a:gd name="T51" fmla="*/ 26 h 199"/>
                <a:gd name="T52" fmla="*/ 143 w 198"/>
                <a:gd name="T53" fmla="*/ 64 h 199"/>
                <a:gd name="T54" fmla="*/ 63 w 198"/>
                <a:gd name="T55" fmla="*/ 144 h 199"/>
                <a:gd name="T56" fmla="*/ 62 w 198"/>
                <a:gd name="T57" fmla="*/ 144 h 199"/>
                <a:gd name="T58" fmla="*/ 62 w 198"/>
                <a:gd name="T59" fmla="*/ 144 h 199"/>
                <a:gd name="T60" fmla="*/ 55 w 198"/>
                <a:gd name="T61" fmla="*/ 148 h 199"/>
                <a:gd name="T62" fmla="*/ 49 w 198"/>
                <a:gd name="T63" fmla="*/ 155 h 199"/>
                <a:gd name="T64" fmla="*/ 41 w 198"/>
                <a:gd name="T65" fmla="*/ 160 h 199"/>
                <a:gd name="T66" fmla="*/ 23 w 198"/>
                <a:gd name="T67" fmla="*/ 183 h 199"/>
                <a:gd name="T68" fmla="*/ 23 w 198"/>
                <a:gd name="T69" fmla="*/ 183 h 199"/>
                <a:gd name="T70" fmla="*/ 15 w 198"/>
                <a:gd name="T71" fmla="*/ 183 h 199"/>
                <a:gd name="T72" fmla="*/ 15 w 198"/>
                <a:gd name="T73" fmla="*/ 175 h 199"/>
                <a:gd name="T74" fmla="*/ 15 w 198"/>
                <a:gd name="T75" fmla="*/ 175 h 199"/>
                <a:gd name="T76" fmla="*/ 38 w 198"/>
                <a:gd name="T77" fmla="*/ 157 h 199"/>
                <a:gd name="T78" fmla="*/ 44 w 198"/>
                <a:gd name="T79" fmla="*/ 150 h 199"/>
                <a:gd name="T80" fmla="*/ 51 w 198"/>
                <a:gd name="T81" fmla="*/ 143 h 199"/>
                <a:gd name="T82" fmla="*/ 54 w 198"/>
                <a:gd name="T83" fmla="*/ 136 h 199"/>
                <a:gd name="T84" fmla="*/ 54 w 198"/>
                <a:gd name="T85" fmla="*/ 136 h 199"/>
                <a:gd name="T86" fmla="*/ 55 w 198"/>
                <a:gd name="T87" fmla="*/ 136 h 199"/>
                <a:gd name="T88" fmla="*/ 135 w 198"/>
                <a:gd name="T89" fmla="*/ 5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8" h="199">
                  <a:moveTo>
                    <a:pt x="9" y="179"/>
                  </a:moveTo>
                  <a:cubicBezTo>
                    <a:pt x="20" y="190"/>
                    <a:pt x="20" y="190"/>
                    <a:pt x="20" y="190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15" y="189"/>
                    <a:pt x="15" y="189"/>
                    <a:pt x="15" y="189"/>
                  </a:cubicBezTo>
                  <a:cubicBezTo>
                    <a:pt x="15" y="191"/>
                    <a:pt x="14" y="192"/>
                    <a:pt x="13" y="193"/>
                  </a:cubicBezTo>
                  <a:cubicBezTo>
                    <a:pt x="12" y="194"/>
                    <a:pt x="10" y="195"/>
                    <a:pt x="8" y="194"/>
                  </a:cubicBezTo>
                  <a:cubicBezTo>
                    <a:pt x="8" y="195"/>
                    <a:pt x="8" y="196"/>
                    <a:pt x="7" y="197"/>
                  </a:cubicBezTo>
                  <a:cubicBezTo>
                    <a:pt x="5" y="199"/>
                    <a:pt x="3" y="199"/>
                    <a:pt x="1" y="197"/>
                  </a:cubicBezTo>
                  <a:cubicBezTo>
                    <a:pt x="0" y="196"/>
                    <a:pt x="0" y="193"/>
                    <a:pt x="1" y="192"/>
                  </a:cubicBezTo>
                  <a:cubicBezTo>
                    <a:pt x="2" y="191"/>
                    <a:pt x="3" y="190"/>
                    <a:pt x="4" y="190"/>
                  </a:cubicBezTo>
                  <a:cubicBezTo>
                    <a:pt x="4" y="189"/>
                    <a:pt x="4" y="187"/>
                    <a:pt x="6" y="185"/>
                  </a:cubicBezTo>
                  <a:cubicBezTo>
                    <a:pt x="7" y="184"/>
                    <a:pt x="8" y="184"/>
                    <a:pt x="9" y="184"/>
                  </a:cubicBezTo>
                  <a:cubicBezTo>
                    <a:pt x="7" y="181"/>
                    <a:pt x="7" y="181"/>
                    <a:pt x="7" y="181"/>
                  </a:cubicBezTo>
                  <a:cubicBezTo>
                    <a:pt x="9" y="179"/>
                    <a:pt x="9" y="179"/>
                    <a:pt x="9" y="179"/>
                  </a:cubicBezTo>
                  <a:close/>
                  <a:moveTo>
                    <a:pt x="146" y="38"/>
                  </a:moveTo>
                  <a:cubicBezTo>
                    <a:pt x="146" y="36"/>
                    <a:pt x="147" y="33"/>
                    <a:pt x="150" y="31"/>
                  </a:cubicBezTo>
                  <a:cubicBezTo>
                    <a:pt x="152" y="29"/>
                    <a:pt x="154" y="28"/>
                    <a:pt x="157" y="27"/>
                  </a:cubicBezTo>
                  <a:cubicBezTo>
                    <a:pt x="157" y="38"/>
                    <a:pt x="157" y="38"/>
                    <a:pt x="157" y="38"/>
                  </a:cubicBezTo>
                  <a:cubicBezTo>
                    <a:pt x="146" y="38"/>
                    <a:pt x="146" y="38"/>
                    <a:pt x="146" y="38"/>
                  </a:cubicBezTo>
                  <a:close/>
                  <a:moveTo>
                    <a:pt x="157" y="53"/>
                  </a:moveTo>
                  <a:cubicBezTo>
                    <a:pt x="154" y="52"/>
                    <a:pt x="152" y="51"/>
                    <a:pt x="150" y="49"/>
                  </a:cubicBezTo>
                  <a:cubicBezTo>
                    <a:pt x="147" y="47"/>
                    <a:pt x="146" y="44"/>
                    <a:pt x="146" y="41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7" y="53"/>
                    <a:pt x="157" y="53"/>
                    <a:pt x="157" y="53"/>
                  </a:cubicBezTo>
                  <a:close/>
                  <a:moveTo>
                    <a:pt x="171" y="41"/>
                  </a:moveTo>
                  <a:cubicBezTo>
                    <a:pt x="171" y="44"/>
                    <a:pt x="170" y="47"/>
                    <a:pt x="168" y="49"/>
                  </a:cubicBezTo>
                  <a:cubicBezTo>
                    <a:pt x="166" y="51"/>
                    <a:pt x="163" y="52"/>
                    <a:pt x="160" y="53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71" y="41"/>
                    <a:pt x="171" y="41"/>
                    <a:pt x="171" y="41"/>
                  </a:cubicBezTo>
                  <a:close/>
                  <a:moveTo>
                    <a:pt x="168" y="31"/>
                  </a:moveTo>
                  <a:cubicBezTo>
                    <a:pt x="170" y="33"/>
                    <a:pt x="171" y="36"/>
                    <a:pt x="171" y="3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63" y="28"/>
                    <a:pt x="166" y="29"/>
                    <a:pt x="168" y="31"/>
                  </a:cubicBezTo>
                  <a:close/>
                  <a:moveTo>
                    <a:pt x="146" y="26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19" y="3"/>
                    <a:pt x="120" y="9"/>
                    <a:pt x="123" y="12"/>
                  </a:cubicBezTo>
                  <a:cubicBezTo>
                    <a:pt x="125" y="15"/>
                    <a:pt x="139" y="27"/>
                    <a:pt x="137" y="29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8" y="22"/>
                    <a:pt x="136" y="28"/>
                    <a:pt x="135" y="35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3" y="32"/>
                    <a:pt x="139" y="48"/>
                    <a:pt x="144" y="54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50" y="60"/>
                    <a:pt x="166" y="76"/>
                    <a:pt x="174" y="74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7" y="60"/>
                    <a:pt x="176" y="80"/>
                    <a:pt x="185" y="77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2" y="59"/>
                    <a:pt x="183" y="74"/>
                    <a:pt x="187" y="76"/>
                  </a:cubicBezTo>
                  <a:cubicBezTo>
                    <a:pt x="190" y="79"/>
                    <a:pt x="196" y="80"/>
                    <a:pt x="198" y="78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63" y="58"/>
                    <a:pt x="152" y="59"/>
                    <a:pt x="146" y="53"/>
                  </a:cubicBezTo>
                  <a:cubicBezTo>
                    <a:pt x="140" y="47"/>
                    <a:pt x="140" y="36"/>
                    <a:pt x="146" y="26"/>
                  </a:cubicBezTo>
                  <a:close/>
                  <a:moveTo>
                    <a:pt x="143" y="56"/>
                  </a:moveTo>
                  <a:cubicBezTo>
                    <a:pt x="145" y="58"/>
                    <a:pt x="145" y="61"/>
                    <a:pt x="143" y="64"/>
                  </a:cubicBezTo>
                  <a:cubicBezTo>
                    <a:pt x="141" y="65"/>
                    <a:pt x="139" y="66"/>
                    <a:pt x="137" y="65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0" y="146"/>
                    <a:pt x="58" y="146"/>
                    <a:pt x="56" y="145"/>
                  </a:cubicBezTo>
                  <a:cubicBezTo>
                    <a:pt x="55" y="146"/>
                    <a:pt x="55" y="147"/>
                    <a:pt x="55" y="148"/>
                  </a:cubicBezTo>
                  <a:cubicBezTo>
                    <a:pt x="57" y="148"/>
                    <a:pt x="60" y="147"/>
                    <a:pt x="61" y="150"/>
                  </a:cubicBezTo>
                  <a:cubicBezTo>
                    <a:pt x="57" y="150"/>
                    <a:pt x="53" y="155"/>
                    <a:pt x="49" y="155"/>
                  </a:cubicBezTo>
                  <a:cubicBezTo>
                    <a:pt x="49" y="156"/>
                    <a:pt x="48" y="158"/>
                    <a:pt x="47" y="159"/>
                  </a:cubicBezTo>
                  <a:cubicBezTo>
                    <a:pt x="45" y="161"/>
                    <a:pt x="43" y="161"/>
                    <a:pt x="41" y="160"/>
                  </a:cubicBezTo>
                  <a:cubicBezTo>
                    <a:pt x="24" y="183"/>
                    <a:pt x="24" y="183"/>
                    <a:pt x="24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1" y="185"/>
                    <a:pt x="17" y="185"/>
                    <a:pt x="15" y="183"/>
                  </a:cubicBezTo>
                  <a:cubicBezTo>
                    <a:pt x="13" y="181"/>
                    <a:pt x="13" y="178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6" y="175"/>
                    <a:pt x="16" y="175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7" y="155"/>
                    <a:pt x="38" y="153"/>
                    <a:pt x="39" y="152"/>
                  </a:cubicBezTo>
                  <a:cubicBezTo>
                    <a:pt x="40" y="150"/>
                    <a:pt x="42" y="150"/>
                    <a:pt x="44" y="150"/>
                  </a:cubicBezTo>
                  <a:cubicBezTo>
                    <a:pt x="43" y="146"/>
                    <a:pt x="49" y="142"/>
                    <a:pt x="48" y="137"/>
                  </a:cubicBezTo>
                  <a:cubicBezTo>
                    <a:pt x="51" y="139"/>
                    <a:pt x="50" y="141"/>
                    <a:pt x="51" y="143"/>
                  </a:cubicBezTo>
                  <a:cubicBezTo>
                    <a:pt x="51" y="143"/>
                    <a:pt x="52" y="143"/>
                    <a:pt x="53" y="143"/>
                  </a:cubicBezTo>
                  <a:cubicBezTo>
                    <a:pt x="52" y="141"/>
                    <a:pt x="53" y="138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5" y="136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3" y="60"/>
                    <a:pt x="133" y="57"/>
                    <a:pt x="135" y="56"/>
                  </a:cubicBezTo>
                  <a:cubicBezTo>
                    <a:pt x="137" y="54"/>
                    <a:pt x="140" y="54"/>
                    <a:pt x="143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91"/>
            <p:cNvSpPr>
              <a:spLocks noEditPoints="1"/>
            </p:cNvSpPr>
            <p:nvPr/>
          </p:nvSpPr>
          <p:spPr bwMode="auto">
            <a:xfrm>
              <a:off x="422275" y="3709988"/>
              <a:ext cx="427038" cy="427038"/>
            </a:xfrm>
            <a:custGeom>
              <a:avLst/>
              <a:gdLst>
                <a:gd name="T0" fmla="*/ 190 w 199"/>
                <a:gd name="T1" fmla="*/ 179 h 199"/>
                <a:gd name="T2" fmla="*/ 189 w 199"/>
                <a:gd name="T3" fmla="*/ 184 h 199"/>
                <a:gd name="T4" fmla="*/ 194 w 199"/>
                <a:gd name="T5" fmla="*/ 190 h 199"/>
                <a:gd name="T6" fmla="*/ 197 w 199"/>
                <a:gd name="T7" fmla="*/ 197 h 199"/>
                <a:gd name="T8" fmla="*/ 190 w 199"/>
                <a:gd name="T9" fmla="*/ 194 h 199"/>
                <a:gd name="T10" fmla="*/ 184 w 199"/>
                <a:gd name="T11" fmla="*/ 189 h 199"/>
                <a:gd name="T12" fmla="*/ 179 w 199"/>
                <a:gd name="T13" fmla="*/ 190 h 199"/>
                <a:gd name="T14" fmla="*/ 31 w 199"/>
                <a:gd name="T15" fmla="*/ 49 h 199"/>
                <a:gd name="T16" fmla="*/ 38 w 199"/>
                <a:gd name="T17" fmla="*/ 41 h 199"/>
                <a:gd name="T18" fmla="*/ 53 w 199"/>
                <a:gd name="T19" fmla="*/ 41 h 199"/>
                <a:gd name="T20" fmla="*/ 41 w 199"/>
                <a:gd name="T21" fmla="*/ 53 h 199"/>
                <a:gd name="T22" fmla="*/ 53 w 199"/>
                <a:gd name="T23" fmla="*/ 41 h 199"/>
                <a:gd name="T24" fmla="*/ 49 w 199"/>
                <a:gd name="T25" fmla="*/ 31 h 199"/>
                <a:gd name="T26" fmla="*/ 41 w 199"/>
                <a:gd name="T27" fmla="*/ 38 h 199"/>
                <a:gd name="T28" fmla="*/ 31 w 199"/>
                <a:gd name="T29" fmla="*/ 31 h 199"/>
                <a:gd name="T30" fmla="*/ 38 w 199"/>
                <a:gd name="T31" fmla="*/ 38 h 199"/>
                <a:gd name="T32" fmla="*/ 31 w 199"/>
                <a:gd name="T33" fmla="*/ 31 h 199"/>
                <a:gd name="T34" fmla="*/ 0 w 199"/>
                <a:gd name="T35" fmla="*/ 78 h 199"/>
                <a:gd name="T36" fmla="*/ 29 w 199"/>
                <a:gd name="T37" fmla="*/ 61 h 199"/>
                <a:gd name="T38" fmla="*/ 35 w 199"/>
                <a:gd name="T39" fmla="*/ 63 h 199"/>
                <a:gd name="T40" fmla="*/ 54 w 199"/>
                <a:gd name="T41" fmla="*/ 54 h 199"/>
                <a:gd name="T42" fmla="*/ 74 w 199"/>
                <a:gd name="T43" fmla="*/ 24 h 199"/>
                <a:gd name="T44" fmla="*/ 77 w 199"/>
                <a:gd name="T45" fmla="*/ 13 h 199"/>
                <a:gd name="T46" fmla="*/ 76 w 199"/>
                <a:gd name="T47" fmla="*/ 12 h 199"/>
                <a:gd name="T48" fmla="*/ 52 w 199"/>
                <a:gd name="T49" fmla="*/ 26 h 199"/>
                <a:gd name="T50" fmla="*/ 26 w 199"/>
                <a:gd name="T51" fmla="*/ 52 h 199"/>
                <a:gd name="T52" fmla="*/ 64 w 199"/>
                <a:gd name="T53" fmla="*/ 56 h 199"/>
                <a:gd name="T54" fmla="*/ 144 w 199"/>
                <a:gd name="T55" fmla="*/ 136 h 199"/>
                <a:gd name="T56" fmla="*/ 144 w 199"/>
                <a:gd name="T57" fmla="*/ 136 h 199"/>
                <a:gd name="T58" fmla="*/ 144 w 199"/>
                <a:gd name="T59" fmla="*/ 136 h 199"/>
                <a:gd name="T60" fmla="*/ 148 w 199"/>
                <a:gd name="T61" fmla="*/ 143 h 199"/>
                <a:gd name="T62" fmla="*/ 155 w 199"/>
                <a:gd name="T63" fmla="*/ 150 h 199"/>
                <a:gd name="T64" fmla="*/ 160 w 199"/>
                <a:gd name="T65" fmla="*/ 157 h 199"/>
                <a:gd name="T66" fmla="*/ 183 w 199"/>
                <a:gd name="T67" fmla="*/ 175 h 199"/>
                <a:gd name="T68" fmla="*/ 183 w 199"/>
                <a:gd name="T69" fmla="*/ 175 h 199"/>
                <a:gd name="T70" fmla="*/ 183 w 199"/>
                <a:gd name="T71" fmla="*/ 183 h 199"/>
                <a:gd name="T72" fmla="*/ 175 w 199"/>
                <a:gd name="T73" fmla="*/ 183 h 199"/>
                <a:gd name="T74" fmla="*/ 175 w 199"/>
                <a:gd name="T75" fmla="*/ 183 h 199"/>
                <a:gd name="T76" fmla="*/ 157 w 199"/>
                <a:gd name="T77" fmla="*/ 160 h 199"/>
                <a:gd name="T78" fmla="*/ 150 w 199"/>
                <a:gd name="T79" fmla="*/ 155 h 199"/>
                <a:gd name="T80" fmla="*/ 143 w 199"/>
                <a:gd name="T81" fmla="*/ 148 h 199"/>
                <a:gd name="T82" fmla="*/ 136 w 199"/>
                <a:gd name="T83" fmla="*/ 144 h 199"/>
                <a:gd name="T84" fmla="*/ 136 w 199"/>
                <a:gd name="T85" fmla="*/ 144 h 199"/>
                <a:gd name="T86" fmla="*/ 136 w 199"/>
                <a:gd name="T87" fmla="*/ 144 h 199"/>
                <a:gd name="T88" fmla="*/ 56 w 199"/>
                <a:gd name="T89" fmla="*/ 6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9" h="199">
                  <a:moveTo>
                    <a:pt x="179" y="190"/>
                  </a:moveTo>
                  <a:cubicBezTo>
                    <a:pt x="190" y="179"/>
                    <a:pt x="190" y="179"/>
                    <a:pt x="190" y="179"/>
                  </a:cubicBezTo>
                  <a:cubicBezTo>
                    <a:pt x="192" y="181"/>
                    <a:pt x="192" y="181"/>
                    <a:pt x="192" y="181"/>
                  </a:cubicBezTo>
                  <a:cubicBezTo>
                    <a:pt x="189" y="184"/>
                    <a:pt x="189" y="184"/>
                    <a:pt x="189" y="184"/>
                  </a:cubicBezTo>
                  <a:cubicBezTo>
                    <a:pt x="191" y="184"/>
                    <a:pt x="192" y="184"/>
                    <a:pt x="193" y="185"/>
                  </a:cubicBezTo>
                  <a:cubicBezTo>
                    <a:pt x="194" y="187"/>
                    <a:pt x="195" y="189"/>
                    <a:pt x="194" y="190"/>
                  </a:cubicBezTo>
                  <a:cubicBezTo>
                    <a:pt x="195" y="190"/>
                    <a:pt x="196" y="191"/>
                    <a:pt x="197" y="192"/>
                  </a:cubicBezTo>
                  <a:cubicBezTo>
                    <a:pt x="199" y="193"/>
                    <a:pt x="199" y="196"/>
                    <a:pt x="197" y="197"/>
                  </a:cubicBezTo>
                  <a:cubicBezTo>
                    <a:pt x="196" y="199"/>
                    <a:pt x="193" y="199"/>
                    <a:pt x="192" y="197"/>
                  </a:cubicBezTo>
                  <a:cubicBezTo>
                    <a:pt x="191" y="196"/>
                    <a:pt x="190" y="195"/>
                    <a:pt x="190" y="194"/>
                  </a:cubicBezTo>
                  <a:cubicBezTo>
                    <a:pt x="189" y="195"/>
                    <a:pt x="187" y="194"/>
                    <a:pt x="185" y="193"/>
                  </a:cubicBezTo>
                  <a:cubicBezTo>
                    <a:pt x="184" y="192"/>
                    <a:pt x="184" y="191"/>
                    <a:pt x="184" y="189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179" y="190"/>
                    <a:pt x="179" y="190"/>
                    <a:pt x="179" y="190"/>
                  </a:cubicBezTo>
                  <a:close/>
                  <a:moveTo>
                    <a:pt x="38" y="53"/>
                  </a:moveTo>
                  <a:cubicBezTo>
                    <a:pt x="36" y="52"/>
                    <a:pt x="33" y="51"/>
                    <a:pt x="31" y="49"/>
                  </a:cubicBezTo>
                  <a:cubicBezTo>
                    <a:pt x="29" y="47"/>
                    <a:pt x="28" y="44"/>
                    <a:pt x="27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53"/>
                    <a:pt x="38" y="53"/>
                    <a:pt x="38" y="53"/>
                  </a:cubicBezTo>
                  <a:close/>
                  <a:moveTo>
                    <a:pt x="53" y="41"/>
                  </a:moveTo>
                  <a:cubicBezTo>
                    <a:pt x="52" y="44"/>
                    <a:pt x="51" y="47"/>
                    <a:pt x="49" y="49"/>
                  </a:cubicBezTo>
                  <a:cubicBezTo>
                    <a:pt x="47" y="51"/>
                    <a:pt x="44" y="52"/>
                    <a:pt x="41" y="53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3" y="41"/>
                    <a:pt x="53" y="41"/>
                    <a:pt x="53" y="41"/>
                  </a:cubicBezTo>
                  <a:close/>
                  <a:moveTo>
                    <a:pt x="41" y="27"/>
                  </a:moveTo>
                  <a:cubicBezTo>
                    <a:pt x="44" y="28"/>
                    <a:pt x="47" y="29"/>
                    <a:pt x="49" y="31"/>
                  </a:cubicBezTo>
                  <a:cubicBezTo>
                    <a:pt x="51" y="33"/>
                    <a:pt x="52" y="36"/>
                    <a:pt x="5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27"/>
                    <a:pt x="41" y="27"/>
                    <a:pt x="41" y="27"/>
                  </a:cubicBezTo>
                  <a:close/>
                  <a:moveTo>
                    <a:pt x="31" y="31"/>
                  </a:moveTo>
                  <a:cubicBezTo>
                    <a:pt x="33" y="29"/>
                    <a:pt x="36" y="28"/>
                    <a:pt x="38" y="27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6"/>
                    <a:pt x="29" y="33"/>
                    <a:pt x="31" y="31"/>
                  </a:cubicBezTo>
                  <a:close/>
                  <a:moveTo>
                    <a:pt x="26" y="5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3" y="80"/>
                    <a:pt x="9" y="79"/>
                    <a:pt x="12" y="76"/>
                  </a:cubicBezTo>
                  <a:cubicBezTo>
                    <a:pt x="15" y="73"/>
                    <a:pt x="27" y="59"/>
                    <a:pt x="29" y="61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22" y="80"/>
                    <a:pt x="28" y="63"/>
                    <a:pt x="35" y="63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2" y="76"/>
                    <a:pt x="48" y="60"/>
                    <a:pt x="54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60" y="48"/>
                    <a:pt x="76" y="32"/>
                    <a:pt x="74" y="24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0" y="32"/>
                    <a:pt x="80" y="22"/>
                    <a:pt x="77" y="13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59" y="26"/>
                    <a:pt x="74" y="15"/>
                    <a:pt x="76" y="12"/>
                  </a:cubicBezTo>
                  <a:cubicBezTo>
                    <a:pt x="79" y="9"/>
                    <a:pt x="80" y="3"/>
                    <a:pt x="78" y="0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8" y="36"/>
                    <a:pt x="59" y="47"/>
                    <a:pt x="53" y="53"/>
                  </a:cubicBezTo>
                  <a:cubicBezTo>
                    <a:pt x="47" y="59"/>
                    <a:pt x="36" y="58"/>
                    <a:pt x="26" y="52"/>
                  </a:cubicBezTo>
                  <a:close/>
                  <a:moveTo>
                    <a:pt x="56" y="56"/>
                  </a:moveTo>
                  <a:cubicBezTo>
                    <a:pt x="58" y="54"/>
                    <a:pt x="61" y="54"/>
                    <a:pt x="64" y="56"/>
                  </a:cubicBezTo>
                  <a:cubicBezTo>
                    <a:pt x="65" y="57"/>
                    <a:pt x="66" y="60"/>
                    <a:pt x="65" y="62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6" y="138"/>
                    <a:pt x="146" y="141"/>
                    <a:pt x="145" y="143"/>
                  </a:cubicBezTo>
                  <a:cubicBezTo>
                    <a:pt x="146" y="143"/>
                    <a:pt x="147" y="143"/>
                    <a:pt x="148" y="143"/>
                  </a:cubicBezTo>
                  <a:cubicBezTo>
                    <a:pt x="148" y="141"/>
                    <a:pt x="147" y="139"/>
                    <a:pt x="150" y="137"/>
                  </a:cubicBezTo>
                  <a:cubicBezTo>
                    <a:pt x="150" y="142"/>
                    <a:pt x="155" y="146"/>
                    <a:pt x="155" y="150"/>
                  </a:cubicBezTo>
                  <a:cubicBezTo>
                    <a:pt x="156" y="150"/>
                    <a:pt x="158" y="150"/>
                    <a:pt x="159" y="152"/>
                  </a:cubicBezTo>
                  <a:cubicBezTo>
                    <a:pt x="161" y="153"/>
                    <a:pt x="161" y="155"/>
                    <a:pt x="160" y="157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5" y="178"/>
                    <a:pt x="185" y="181"/>
                    <a:pt x="183" y="183"/>
                  </a:cubicBezTo>
                  <a:cubicBezTo>
                    <a:pt x="181" y="185"/>
                    <a:pt x="178" y="185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5" y="161"/>
                    <a:pt x="153" y="161"/>
                    <a:pt x="152" y="159"/>
                  </a:cubicBezTo>
                  <a:cubicBezTo>
                    <a:pt x="150" y="158"/>
                    <a:pt x="150" y="156"/>
                    <a:pt x="150" y="155"/>
                  </a:cubicBezTo>
                  <a:cubicBezTo>
                    <a:pt x="146" y="155"/>
                    <a:pt x="142" y="150"/>
                    <a:pt x="137" y="150"/>
                  </a:cubicBezTo>
                  <a:cubicBezTo>
                    <a:pt x="139" y="147"/>
                    <a:pt x="141" y="148"/>
                    <a:pt x="143" y="148"/>
                  </a:cubicBezTo>
                  <a:cubicBezTo>
                    <a:pt x="143" y="147"/>
                    <a:pt x="143" y="146"/>
                    <a:pt x="143" y="145"/>
                  </a:cubicBezTo>
                  <a:cubicBezTo>
                    <a:pt x="141" y="146"/>
                    <a:pt x="138" y="146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0" y="66"/>
                    <a:pt x="57" y="65"/>
                    <a:pt x="56" y="64"/>
                  </a:cubicBezTo>
                  <a:cubicBezTo>
                    <a:pt x="54" y="61"/>
                    <a:pt x="54" y="58"/>
                    <a:pt x="5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92"/>
            <p:cNvSpPr>
              <a:spLocks noEditPoints="1"/>
            </p:cNvSpPr>
            <p:nvPr/>
          </p:nvSpPr>
          <p:spPr bwMode="auto">
            <a:xfrm>
              <a:off x="493713" y="3779838"/>
              <a:ext cx="333375" cy="334963"/>
            </a:xfrm>
            <a:custGeom>
              <a:avLst/>
              <a:gdLst>
                <a:gd name="T0" fmla="*/ 123 w 156"/>
                <a:gd name="T1" fmla="*/ 142 h 156"/>
                <a:gd name="T2" fmla="*/ 78 w 156"/>
                <a:gd name="T3" fmla="*/ 156 h 156"/>
                <a:gd name="T4" fmla="*/ 33 w 156"/>
                <a:gd name="T5" fmla="*/ 142 h 156"/>
                <a:gd name="T6" fmla="*/ 78 w 156"/>
                <a:gd name="T7" fmla="*/ 97 h 156"/>
                <a:gd name="T8" fmla="*/ 123 w 156"/>
                <a:gd name="T9" fmla="*/ 142 h 156"/>
                <a:gd name="T10" fmla="*/ 142 w 156"/>
                <a:gd name="T11" fmla="*/ 33 h 156"/>
                <a:gd name="T12" fmla="*/ 156 w 156"/>
                <a:gd name="T13" fmla="*/ 78 h 156"/>
                <a:gd name="T14" fmla="*/ 142 w 156"/>
                <a:gd name="T15" fmla="*/ 124 h 156"/>
                <a:gd name="T16" fmla="*/ 96 w 156"/>
                <a:gd name="T17" fmla="*/ 78 h 156"/>
                <a:gd name="T18" fmla="*/ 142 w 156"/>
                <a:gd name="T19" fmla="*/ 33 h 156"/>
                <a:gd name="T20" fmla="*/ 33 w 156"/>
                <a:gd name="T21" fmla="*/ 15 h 156"/>
                <a:gd name="T22" fmla="*/ 78 w 156"/>
                <a:gd name="T23" fmla="*/ 0 h 156"/>
                <a:gd name="T24" fmla="*/ 123 w 156"/>
                <a:gd name="T25" fmla="*/ 15 h 156"/>
                <a:gd name="T26" fmla="*/ 78 w 156"/>
                <a:gd name="T27" fmla="*/ 60 h 156"/>
                <a:gd name="T28" fmla="*/ 33 w 156"/>
                <a:gd name="T29" fmla="*/ 15 h 156"/>
                <a:gd name="T30" fmla="*/ 0 w 156"/>
                <a:gd name="T31" fmla="*/ 78 h 156"/>
                <a:gd name="T32" fmla="*/ 14 w 156"/>
                <a:gd name="T33" fmla="*/ 33 h 156"/>
                <a:gd name="T34" fmla="*/ 60 w 156"/>
                <a:gd name="T35" fmla="*/ 78 h 156"/>
                <a:gd name="T36" fmla="*/ 14 w 156"/>
                <a:gd name="T37" fmla="*/ 124 h 156"/>
                <a:gd name="T38" fmla="*/ 0 w 156"/>
                <a:gd name="T39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56">
                  <a:moveTo>
                    <a:pt x="123" y="142"/>
                  </a:moveTo>
                  <a:cubicBezTo>
                    <a:pt x="111" y="151"/>
                    <a:pt x="95" y="156"/>
                    <a:pt x="78" y="156"/>
                  </a:cubicBezTo>
                  <a:cubicBezTo>
                    <a:pt x="61" y="156"/>
                    <a:pt x="46" y="151"/>
                    <a:pt x="33" y="142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123" y="142"/>
                    <a:pt x="123" y="142"/>
                    <a:pt x="123" y="142"/>
                  </a:cubicBezTo>
                  <a:close/>
                  <a:moveTo>
                    <a:pt x="142" y="33"/>
                  </a:moveTo>
                  <a:cubicBezTo>
                    <a:pt x="151" y="46"/>
                    <a:pt x="156" y="61"/>
                    <a:pt x="156" y="78"/>
                  </a:cubicBezTo>
                  <a:cubicBezTo>
                    <a:pt x="156" y="95"/>
                    <a:pt x="151" y="111"/>
                    <a:pt x="142" y="124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142" y="33"/>
                    <a:pt x="142" y="33"/>
                    <a:pt x="142" y="33"/>
                  </a:cubicBezTo>
                  <a:close/>
                  <a:moveTo>
                    <a:pt x="33" y="15"/>
                  </a:moveTo>
                  <a:cubicBezTo>
                    <a:pt x="46" y="6"/>
                    <a:pt x="61" y="0"/>
                    <a:pt x="78" y="0"/>
                  </a:cubicBezTo>
                  <a:cubicBezTo>
                    <a:pt x="95" y="0"/>
                    <a:pt x="111" y="6"/>
                    <a:pt x="123" y="15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33" y="15"/>
                    <a:pt x="33" y="15"/>
                    <a:pt x="33" y="15"/>
                  </a:cubicBezTo>
                  <a:close/>
                  <a:moveTo>
                    <a:pt x="0" y="78"/>
                  </a:moveTo>
                  <a:cubicBezTo>
                    <a:pt x="0" y="61"/>
                    <a:pt x="5" y="46"/>
                    <a:pt x="14" y="33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5" y="111"/>
                    <a:pt x="0" y="95"/>
                    <a:pt x="0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93"/>
            <p:cNvSpPr>
              <a:spLocks noEditPoints="1"/>
            </p:cNvSpPr>
            <p:nvPr/>
          </p:nvSpPr>
          <p:spPr bwMode="auto">
            <a:xfrm>
              <a:off x="512763" y="4114800"/>
              <a:ext cx="287338" cy="125413"/>
            </a:xfrm>
            <a:custGeom>
              <a:avLst/>
              <a:gdLst>
                <a:gd name="T0" fmla="*/ 19 w 134"/>
                <a:gd name="T1" fmla="*/ 0 h 58"/>
                <a:gd name="T2" fmla="*/ 19 w 134"/>
                <a:gd name="T3" fmla="*/ 24 h 58"/>
                <a:gd name="T4" fmla="*/ 41 w 134"/>
                <a:gd name="T5" fmla="*/ 16 h 58"/>
                <a:gd name="T6" fmla="*/ 8 w 134"/>
                <a:gd name="T7" fmla="*/ 37 h 58"/>
                <a:gd name="T8" fmla="*/ 0 w 134"/>
                <a:gd name="T9" fmla="*/ 33 h 58"/>
                <a:gd name="T10" fmla="*/ 5 w 134"/>
                <a:gd name="T11" fmla="*/ 30 h 58"/>
                <a:gd name="T12" fmla="*/ 12 w 134"/>
                <a:gd name="T13" fmla="*/ 29 h 58"/>
                <a:gd name="T14" fmla="*/ 57 w 134"/>
                <a:gd name="T15" fmla="*/ 22 h 58"/>
                <a:gd name="T16" fmla="*/ 50 w 134"/>
                <a:gd name="T17" fmla="*/ 51 h 58"/>
                <a:gd name="T18" fmla="*/ 43 w 134"/>
                <a:gd name="T19" fmla="*/ 54 h 58"/>
                <a:gd name="T20" fmla="*/ 34 w 134"/>
                <a:gd name="T21" fmla="*/ 32 h 58"/>
                <a:gd name="T22" fmla="*/ 52 w 134"/>
                <a:gd name="T23" fmla="*/ 17 h 58"/>
                <a:gd name="T24" fmla="*/ 56 w 134"/>
                <a:gd name="T25" fmla="*/ 29 h 58"/>
                <a:gd name="T26" fmla="*/ 61 w 134"/>
                <a:gd name="T27" fmla="*/ 39 h 58"/>
                <a:gd name="T28" fmla="*/ 45 w 134"/>
                <a:gd name="T29" fmla="*/ 44 h 58"/>
                <a:gd name="T30" fmla="*/ 40 w 134"/>
                <a:gd name="T31" fmla="*/ 34 h 58"/>
                <a:gd name="T32" fmla="*/ 105 w 134"/>
                <a:gd name="T33" fmla="*/ 52 h 58"/>
                <a:gd name="T34" fmla="*/ 94 w 134"/>
                <a:gd name="T35" fmla="*/ 46 h 58"/>
                <a:gd name="T36" fmla="*/ 81 w 134"/>
                <a:gd name="T37" fmla="*/ 57 h 58"/>
                <a:gd name="T38" fmla="*/ 79 w 134"/>
                <a:gd name="T39" fmla="*/ 19 h 58"/>
                <a:gd name="T40" fmla="*/ 105 w 134"/>
                <a:gd name="T41" fmla="*/ 52 h 58"/>
                <a:gd name="T42" fmla="*/ 84 w 134"/>
                <a:gd name="T43" fmla="*/ 27 h 58"/>
                <a:gd name="T44" fmla="*/ 91 w 134"/>
                <a:gd name="T45" fmla="*/ 40 h 58"/>
                <a:gd name="T46" fmla="*/ 132 w 134"/>
                <a:gd name="T47" fmla="*/ 22 h 58"/>
                <a:gd name="T48" fmla="*/ 128 w 134"/>
                <a:gd name="T49" fmla="*/ 40 h 58"/>
                <a:gd name="T50" fmla="*/ 105 w 134"/>
                <a:gd name="T51" fmla="*/ 32 h 58"/>
                <a:gd name="T52" fmla="*/ 106 w 134"/>
                <a:gd name="T53" fmla="*/ 7 h 58"/>
                <a:gd name="T54" fmla="*/ 123 w 134"/>
                <a:gd name="T55" fmla="*/ 9 h 58"/>
                <a:gd name="T56" fmla="*/ 114 w 134"/>
                <a:gd name="T57" fmla="*/ 11 h 58"/>
                <a:gd name="T58" fmla="*/ 107 w 134"/>
                <a:gd name="T59" fmla="*/ 18 h 58"/>
                <a:gd name="T60" fmla="*/ 118 w 134"/>
                <a:gd name="T61" fmla="*/ 35 h 58"/>
                <a:gd name="T62" fmla="*/ 127 w 134"/>
                <a:gd name="T63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58">
                  <a:moveTo>
                    <a:pt x="12" y="29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2" y="35"/>
                    <a:pt x="10" y="36"/>
                    <a:pt x="8" y="37"/>
                  </a:cubicBezTo>
                  <a:cubicBezTo>
                    <a:pt x="6" y="37"/>
                    <a:pt x="4" y="37"/>
                    <a:pt x="3" y="36"/>
                  </a:cubicBezTo>
                  <a:cubicBezTo>
                    <a:pt x="2" y="35"/>
                    <a:pt x="1" y="34"/>
                    <a:pt x="0" y="3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9"/>
                    <a:pt x="5" y="30"/>
                    <a:pt x="5" y="30"/>
                  </a:cubicBezTo>
                  <a:cubicBezTo>
                    <a:pt x="6" y="31"/>
                    <a:pt x="7" y="31"/>
                    <a:pt x="8" y="31"/>
                  </a:cubicBezTo>
                  <a:cubicBezTo>
                    <a:pt x="9" y="31"/>
                    <a:pt x="10" y="30"/>
                    <a:pt x="12" y="29"/>
                  </a:cubicBezTo>
                  <a:close/>
                  <a:moveTo>
                    <a:pt x="58" y="19"/>
                  </a:moveTo>
                  <a:cubicBezTo>
                    <a:pt x="57" y="22"/>
                    <a:pt x="57" y="22"/>
                    <a:pt x="57" y="22"/>
                  </a:cubicBezTo>
                  <a:cubicBezTo>
                    <a:pt x="66" y="25"/>
                    <a:pt x="69" y="31"/>
                    <a:pt x="67" y="40"/>
                  </a:cubicBezTo>
                  <a:cubicBezTo>
                    <a:pt x="65" y="49"/>
                    <a:pt x="59" y="53"/>
                    <a:pt x="50" y="51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5" y="47"/>
                    <a:pt x="32" y="41"/>
                    <a:pt x="34" y="32"/>
                  </a:cubicBezTo>
                  <a:cubicBezTo>
                    <a:pt x="37" y="23"/>
                    <a:pt x="42" y="19"/>
                    <a:pt x="51" y="21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8" y="19"/>
                    <a:pt x="58" y="19"/>
                    <a:pt x="58" y="19"/>
                  </a:cubicBezTo>
                  <a:close/>
                  <a:moveTo>
                    <a:pt x="56" y="29"/>
                  </a:moveTo>
                  <a:cubicBezTo>
                    <a:pt x="51" y="45"/>
                    <a:pt x="51" y="45"/>
                    <a:pt x="51" y="45"/>
                  </a:cubicBezTo>
                  <a:cubicBezTo>
                    <a:pt x="56" y="46"/>
                    <a:pt x="59" y="44"/>
                    <a:pt x="61" y="39"/>
                  </a:cubicBezTo>
                  <a:cubicBezTo>
                    <a:pt x="62" y="33"/>
                    <a:pt x="60" y="30"/>
                    <a:pt x="56" y="29"/>
                  </a:cubicBezTo>
                  <a:close/>
                  <a:moveTo>
                    <a:pt x="45" y="44"/>
                  </a:moveTo>
                  <a:cubicBezTo>
                    <a:pt x="49" y="27"/>
                    <a:pt x="49" y="27"/>
                    <a:pt x="49" y="27"/>
                  </a:cubicBezTo>
                  <a:cubicBezTo>
                    <a:pt x="45" y="26"/>
                    <a:pt x="42" y="28"/>
                    <a:pt x="40" y="34"/>
                  </a:cubicBezTo>
                  <a:cubicBezTo>
                    <a:pt x="39" y="39"/>
                    <a:pt x="41" y="42"/>
                    <a:pt x="45" y="44"/>
                  </a:cubicBezTo>
                  <a:close/>
                  <a:moveTo>
                    <a:pt x="105" y="52"/>
                  </a:moveTo>
                  <a:cubicBezTo>
                    <a:pt x="98" y="54"/>
                    <a:pt x="98" y="54"/>
                    <a:pt x="98" y="54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105" y="52"/>
                    <a:pt x="105" y="52"/>
                    <a:pt x="105" y="52"/>
                  </a:cubicBezTo>
                  <a:close/>
                  <a:moveTo>
                    <a:pt x="91" y="40"/>
                  </a:moveTo>
                  <a:cubicBezTo>
                    <a:pt x="84" y="27"/>
                    <a:pt x="84" y="27"/>
                    <a:pt x="84" y="27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91" y="40"/>
                    <a:pt x="91" y="40"/>
                    <a:pt x="91" y="40"/>
                  </a:cubicBezTo>
                  <a:close/>
                  <a:moveTo>
                    <a:pt x="126" y="24"/>
                  </a:moveTo>
                  <a:cubicBezTo>
                    <a:pt x="132" y="22"/>
                    <a:pt x="132" y="22"/>
                    <a:pt x="132" y="22"/>
                  </a:cubicBezTo>
                  <a:cubicBezTo>
                    <a:pt x="134" y="26"/>
                    <a:pt x="134" y="30"/>
                    <a:pt x="133" y="33"/>
                  </a:cubicBezTo>
                  <a:cubicBezTo>
                    <a:pt x="133" y="35"/>
                    <a:pt x="131" y="38"/>
                    <a:pt x="128" y="40"/>
                  </a:cubicBezTo>
                  <a:cubicBezTo>
                    <a:pt x="125" y="42"/>
                    <a:pt x="121" y="42"/>
                    <a:pt x="117" y="41"/>
                  </a:cubicBezTo>
                  <a:cubicBezTo>
                    <a:pt x="113" y="40"/>
                    <a:pt x="109" y="37"/>
                    <a:pt x="105" y="32"/>
                  </a:cubicBezTo>
                  <a:cubicBezTo>
                    <a:pt x="102" y="26"/>
                    <a:pt x="100" y="21"/>
                    <a:pt x="100" y="16"/>
                  </a:cubicBezTo>
                  <a:cubicBezTo>
                    <a:pt x="101" y="12"/>
                    <a:pt x="103" y="9"/>
                    <a:pt x="106" y="7"/>
                  </a:cubicBezTo>
                  <a:cubicBezTo>
                    <a:pt x="109" y="5"/>
                    <a:pt x="112" y="4"/>
                    <a:pt x="116" y="5"/>
                  </a:cubicBezTo>
                  <a:cubicBezTo>
                    <a:pt x="118" y="5"/>
                    <a:pt x="120" y="7"/>
                    <a:pt x="123" y="9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7" y="12"/>
                    <a:pt x="116" y="12"/>
                    <a:pt x="114" y="11"/>
                  </a:cubicBezTo>
                  <a:cubicBezTo>
                    <a:pt x="113" y="11"/>
                    <a:pt x="111" y="11"/>
                    <a:pt x="110" y="12"/>
                  </a:cubicBezTo>
                  <a:cubicBezTo>
                    <a:pt x="108" y="14"/>
                    <a:pt x="107" y="15"/>
                    <a:pt x="107" y="18"/>
                  </a:cubicBezTo>
                  <a:cubicBezTo>
                    <a:pt x="107" y="20"/>
                    <a:pt x="108" y="24"/>
                    <a:pt x="110" y="27"/>
                  </a:cubicBezTo>
                  <a:cubicBezTo>
                    <a:pt x="113" y="31"/>
                    <a:pt x="116" y="34"/>
                    <a:pt x="118" y="35"/>
                  </a:cubicBezTo>
                  <a:cubicBezTo>
                    <a:pt x="120" y="36"/>
                    <a:pt x="122" y="35"/>
                    <a:pt x="124" y="34"/>
                  </a:cubicBezTo>
                  <a:cubicBezTo>
                    <a:pt x="126" y="33"/>
                    <a:pt x="127" y="32"/>
                    <a:pt x="127" y="30"/>
                  </a:cubicBezTo>
                  <a:cubicBezTo>
                    <a:pt x="127" y="28"/>
                    <a:pt x="127" y="26"/>
                    <a:pt x="126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3373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492931" y="1480680"/>
            <a:ext cx="9355368" cy="4612617"/>
          </a:xfrm>
          <a:prstGeom prst="rect">
            <a:avLst/>
          </a:prstGeom>
          <a:noFill/>
        </p:spPr>
        <p:txBody>
          <a:bodyPr lIns="72000" tIns="72000" rIns="72000" bIns="7200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E4465A"/>
              </a:buClr>
              <a:defRPr/>
            </a:pPr>
            <a:r>
              <a:rPr lang="ru-RU" sz="2000" b="1" dirty="0" smtClean="0">
                <a:solidFill>
                  <a:srgbClr val="E4465A"/>
                </a:solidFill>
                <a:latin typeface="Trebuchet MS" pitchFamily="34" charset="0"/>
                <a:ea typeface="Arial Unicode MS" pitchFamily="34" charset="-128"/>
              </a:rPr>
              <a:t>Выводы УФАС (собственное толкование)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Возможными 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последствиями некорректного толкования данного Постановления является предоставление приоритета не только Российской Федерации, но и еще </a:t>
            </a: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более чем 160 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странам-участникам ВТО и </a:t>
            </a:r>
            <a:r>
              <a:rPr lang="ru-RU" sz="1400" dirty="0" err="1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ЕврАзЭС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 (США, Япония, Украина, Швеция, Франция, Гамбия, Лаос и др.).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b="1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Постановление Правительства РФ от 16.09.2016 года № 925 в таком случае потеряет свой политико-правовой смысл и экономический эффект.</a:t>
            </a: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1957780" y="62140"/>
            <a:ext cx="8270696" cy="694951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dirty="0">
                <a:hlinkClick r:id="rId2"/>
              </a:rPr>
              <a:t>Новосибирское </a:t>
            </a:r>
            <a:r>
              <a:rPr lang="ru-RU" dirty="0" err="1">
                <a:hlinkClick r:id="rId2"/>
              </a:rPr>
              <a:t>уфас</a:t>
            </a:r>
            <a:endParaRPr lang="ru-RU" dirty="0">
              <a:hlinkClick r:id="rId2"/>
            </a:endParaRPr>
          </a:p>
          <a:p>
            <a:r>
              <a:rPr lang="ru-RU" dirty="0">
                <a:hlinkClick r:id="rId2"/>
              </a:rPr>
              <a:t>Дело б</a:t>
            </a:r>
            <a:r>
              <a:rPr lang="en-US" dirty="0">
                <a:hlinkClick r:id="rId2"/>
              </a:rPr>
              <a:t>/</a:t>
            </a:r>
            <a:r>
              <a:rPr lang="ru-RU" dirty="0">
                <a:hlinkClick r:id="rId2"/>
              </a:rPr>
              <a:t>н</a:t>
            </a:r>
            <a:endParaRPr lang="ru-RU" dirty="0"/>
          </a:p>
        </p:txBody>
      </p:sp>
      <p:sp>
        <p:nvSpPr>
          <p:cNvPr id="12" name="Пятиугольник 11"/>
          <p:cNvSpPr/>
          <p:nvPr/>
        </p:nvSpPr>
        <p:spPr bwMode="auto">
          <a:xfrm>
            <a:off x="336975" y="1560763"/>
            <a:ext cx="1513673" cy="1435323"/>
          </a:xfrm>
          <a:prstGeom prst="homePlate">
            <a:avLst>
              <a:gd name="adj" fmla="val 21141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 dirty="0">
              <a:solidFill>
                <a:srgbClr val="FFFFFF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67544" y="1701846"/>
            <a:ext cx="1008112" cy="1153156"/>
            <a:chOff x="325438" y="3559175"/>
            <a:chExt cx="669925" cy="774700"/>
          </a:xfrm>
        </p:grpSpPr>
        <p:sp>
          <p:nvSpPr>
            <p:cNvPr id="15" name="Freeform 88"/>
            <p:cNvSpPr>
              <a:spLocks/>
            </p:cNvSpPr>
            <p:nvPr/>
          </p:nvSpPr>
          <p:spPr bwMode="auto">
            <a:xfrm>
              <a:off x="325438" y="3559175"/>
              <a:ext cx="669925" cy="774700"/>
            </a:xfrm>
            <a:custGeom>
              <a:avLst/>
              <a:gdLst>
                <a:gd name="T0" fmla="*/ 0 w 312"/>
                <a:gd name="T1" fmla="*/ 0 h 361"/>
                <a:gd name="T2" fmla="*/ 312 w 312"/>
                <a:gd name="T3" fmla="*/ 0 h 361"/>
                <a:gd name="T4" fmla="*/ 312 w 312"/>
                <a:gd name="T5" fmla="*/ 205 h 361"/>
                <a:gd name="T6" fmla="*/ 156 w 312"/>
                <a:gd name="T7" fmla="*/ 361 h 361"/>
                <a:gd name="T8" fmla="*/ 0 w 312"/>
                <a:gd name="T9" fmla="*/ 205 h 361"/>
                <a:gd name="T10" fmla="*/ 0 w 312"/>
                <a:gd name="T11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361">
                  <a:moveTo>
                    <a:pt x="0" y="0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312" y="205"/>
                    <a:pt x="312" y="205"/>
                    <a:pt x="312" y="205"/>
                  </a:cubicBezTo>
                  <a:cubicBezTo>
                    <a:pt x="312" y="289"/>
                    <a:pt x="243" y="361"/>
                    <a:pt x="156" y="361"/>
                  </a:cubicBezTo>
                  <a:cubicBezTo>
                    <a:pt x="69" y="361"/>
                    <a:pt x="0" y="289"/>
                    <a:pt x="0" y="205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89"/>
            <p:cNvSpPr>
              <a:spLocks/>
            </p:cNvSpPr>
            <p:nvPr/>
          </p:nvSpPr>
          <p:spPr bwMode="auto">
            <a:xfrm>
              <a:off x="407988" y="3679825"/>
              <a:ext cx="506413" cy="582613"/>
            </a:xfrm>
            <a:custGeom>
              <a:avLst/>
              <a:gdLst>
                <a:gd name="T0" fmla="*/ 0 w 236"/>
                <a:gd name="T1" fmla="*/ 0 h 272"/>
                <a:gd name="T2" fmla="*/ 236 w 236"/>
                <a:gd name="T3" fmla="*/ 0 h 272"/>
                <a:gd name="T4" fmla="*/ 236 w 236"/>
                <a:gd name="T5" fmla="*/ 154 h 272"/>
                <a:gd name="T6" fmla="*/ 118 w 236"/>
                <a:gd name="T7" fmla="*/ 272 h 272"/>
                <a:gd name="T8" fmla="*/ 0 w 236"/>
                <a:gd name="T9" fmla="*/ 154 h 272"/>
                <a:gd name="T10" fmla="*/ 0 w 236"/>
                <a:gd name="T1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272">
                  <a:moveTo>
                    <a:pt x="0" y="0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6" y="218"/>
                    <a:pt x="183" y="272"/>
                    <a:pt x="118" y="272"/>
                  </a:cubicBezTo>
                  <a:cubicBezTo>
                    <a:pt x="53" y="272"/>
                    <a:pt x="0" y="218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90"/>
            <p:cNvSpPr>
              <a:spLocks noEditPoints="1"/>
            </p:cNvSpPr>
            <p:nvPr/>
          </p:nvSpPr>
          <p:spPr bwMode="auto">
            <a:xfrm>
              <a:off x="474663" y="3709988"/>
              <a:ext cx="423863" cy="427038"/>
            </a:xfrm>
            <a:custGeom>
              <a:avLst/>
              <a:gdLst>
                <a:gd name="T0" fmla="*/ 20 w 198"/>
                <a:gd name="T1" fmla="*/ 190 h 199"/>
                <a:gd name="T2" fmla="*/ 15 w 198"/>
                <a:gd name="T3" fmla="*/ 189 h 199"/>
                <a:gd name="T4" fmla="*/ 8 w 198"/>
                <a:gd name="T5" fmla="*/ 194 h 199"/>
                <a:gd name="T6" fmla="*/ 1 w 198"/>
                <a:gd name="T7" fmla="*/ 197 h 199"/>
                <a:gd name="T8" fmla="*/ 4 w 198"/>
                <a:gd name="T9" fmla="*/ 190 h 199"/>
                <a:gd name="T10" fmla="*/ 9 w 198"/>
                <a:gd name="T11" fmla="*/ 184 h 199"/>
                <a:gd name="T12" fmla="*/ 9 w 198"/>
                <a:gd name="T13" fmla="*/ 179 h 199"/>
                <a:gd name="T14" fmla="*/ 150 w 198"/>
                <a:gd name="T15" fmla="*/ 31 h 199"/>
                <a:gd name="T16" fmla="*/ 157 w 198"/>
                <a:gd name="T17" fmla="*/ 38 h 199"/>
                <a:gd name="T18" fmla="*/ 157 w 198"/>
                <a:gd name="T19" fmla="*/ 53 h 199"/>
                <a:gd name="T20" fmla="*/ 146 w 198"/>
                <a:gd name="T21" fmla="*/ 41 h 199"/>
                <a:gd name="T22" fmla="*/ 157 w 198"/>
                <a:gd name="T23" fmla="*/ 53 h 199"/>
                <a:gd name="T24" fmla="*/ 168 w 198"/>
                <a:gd name="T25" fmla="*/ 49 h 199"/>
                <a:gd name="T26" fmla="*/ 160 w 198"/>
                <a:gd name="T27" fmla="*/ 41 h 199"/>
                <a:gd name="T28" fmla="*/ 168 w 198"/>
                <a:gd name="T29" fmla="*/ 31 h 199"/>
                <a:gd name="T30" fmla="*/ 160 w 198"/>
                <a:gd name="T31" fmla="*/ 38 h 199"/>
                <a:gd name="T32" fmla="*/ 168 w 198"/>
                <a:gd name="T33" fmla="*/ 31 h 199"/>
                <a:gd name="T34" fmla="*/ 121 w 198"/>
                <a:gd name="T35" fmla="*/ 0 h 199"/>
                <a:gd name="T36" fmla="*/ 137 w 198"/>
                <a:gd name="T37" fmla="*/ 29 h 199"/>
                <a:gd name="T38" fmla="*/ 135 w 198"/>
                <a:gd name="T39" fmla="*/ 35 h 199"/>
                <a:gd name="T40" fmla="*/ 144 w 198"/>
                <a:gd name="T41" fmla="*/ 54 h 199"/>
                <a:gd name="T42" fmla="*/ 174 w 198"/>
                <a:gd name="T43" fmla="*/ 74 h 199"/>
                <a:gd name="T44" fmla="*/ 185 w 198"/>
                <a:gd name="T45" fmla="*/ 77 h 199"/>
                <a:gd name="T46" fmla="*/ 187 w 198"/>
                <a:gd name="T47" fmla="*/ 76 h 199"/>
                <a:gd name="T48" fmla="*/ 173 w 198"/>
                <a:gd name="T49" fmla="*/ 52 h 199"/>
                <a:gd name="T50" fmla="*/ 146 w 198"/>
                <a:gd name="T51" fmla="*/ 26 h 199"/>
                <a:gd name="T52" fmla="*/ 143 w 198"/>
                <a:gd name="T53" fmla="*/ 64 h 199"/>
                <a:gd name="T54" fmla="*/ 63 w 198"/>
                <a:gd name="T55" fmla="*/ 144 h 199"/>
                <a:gd name="T56" fmla="*/ 62 w 198"/>
                <a:gd name="T57" fmla="*/ 144 h 199"/>
                <a:gd name="T58" fmla="*/ 62 w 198"/>
                <a:gd name="T59" fmla="*/ 144 h 199"/>
                <a:gd name="T60" fmla="*/ 55 w 198"/>
                <a:gd name="T61" fmla="*/ 148 h 199"/>
                <a:gd name="T62" fmla="*/ 49 w 198"/>
                <a:gd name="T63" fmla="*/ 155 h 199"/>
                <a:gd name="T64" fmla="*/ 41 w 198"/>
                <a:gd name="T65" fmla="*/ 160 h 199"/>
                <a:gd name="T66" fmla="*/ 23 w 198"/>
                <a:gd name="T67" fmla="*/ 183 h 199"/>
                <a:gd name="T68" fmla="*/ 23 w 198"/>
                <a:gd name="T69" fmla="*/ 183 h 199"/>
                <a:gd name="T70" fmla="*/ 15 w 198"/>
                <a:gd name="T71" fmla="*/ 183 h 199"/>
                <a:gd name="T72" fmla="*/ 15 w 198"/>
                <a:gd name="T73" fmla="*/ 175 h 199"/>
                <a:gd name="T74" fmla="*/ 15 w 198"/>
                <a:gd name="T75" fmla="*/ 175 h 199"/>
                <a:gd name="T76" fmla="*/ 38 w 198"/>
                <a:gd name="T77" fmla="*/ 157 h 199"/>
                <a:gd name="T78" fmla="*/ 44 w 198"/>
                <a:gd name="T79" fmla="*/ 150 h 199"/>
                <a:gd name="T80" fmla="*/ 51 w 198"/>
                <a:gd name="T81" fmla="*/ 143 h 199"/>
                <a:gd name="T82" fmla="*/ 54 w 198"/>
                <a:gd name="T83" fmla="*/ 136 h 199"/>
                <a:gd name="T84" fmla="*/ 54 w 198"/>
                <a:gd name="T85" fmla="*/ 136 h 199"/>
                <a:gd name="T86" fmla="*/ 55 w 198"/>
                <a:gd name="T87" fmla="*/ 136 h 199"/>
                <a:gd name="T88" fmla="*/ 135 w 198"/>
                <a:gd name="T89" fmla="*/ 5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8" h="199">
                  <a:moveTo>
                    <a:pt x="9" y="179"/>
                  </a:moveTo>
                  <a:cubicBezTo>
                    <a:pt x="20" y="190"/>
                    <a:pt x="20" y="190"/>
                    <a:pt x="20" y="190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15" y="189"/>
                    <a:pt x="15" y="189"/>
                    <a:pt x="15" y="189"/>
                  </a:cubicBezTo>
                  <a:cubicBezTo>
                    <a:pt x="15" y="191"/>
                    <a:pt x="14" y="192"/>
                    <a:pt x="13" y="193"/>
                  </a:cubicBezTo>
                  <a:cubicBezTo>
                    <a:pt x="12" y="194"/>
                    <a:pt x="10" y="195"/>
                    <a:pt x="8" y="194"/>
                  </a:cubicBezTo>
                  <a:cubicBezTo>
                    <a:pt x="8" y="195"/>
                    <a:pt x="8" y="196"/>
                    <a:pt x="7" y="197"/>
                  </a:cubicBezTo>
                  <a:cubicBezTo>
                    <a:pt x="5" y="199"/>
                    <a:pt x="3" y="199"/>
                    <a:pt x="1" y="197"/>
                  </a:cubicBezTo>
                  <a:cubicBezTo>
                    <a:pt x="0" y="196"/>
                    <a:pt x="0" y="193"/>
                    <a:pt x="1" y="192"/>
                  </a:cubicBezTo>
                  <a:cubicBezTo>
                    <a:pt x="2" y="191"/>
                    <a:pt x="3" y="190"/>
                    <a:pt x="4" y="190"/>
                  </a:cubicBezTo>
                  <a:cubicBezTo>
                    <a:pt x="4" y="189"/>
                    <a:pt x="4" y="187"/>
                    <a:pt x="6" y="185"/>
                  </a:cubicBezTo>
                  <a:cubicBezTo>
                    <a:pt x="7" y="184"/>
                    <a:pt x="8" y="184"/>
                    <a:pt x="9" y="184"/>
                  </a:cubicBezTo>
                  <a:cubicBezTo>
                    <a:pt x="7" y="181"/>
                    <a:pt x="7" y="181"/>
                    <a:pt x="7" y="181"/>
                  </a:cubicBezTo>
                  <a:cubicBezTo>
                    <a:pt x="9" y="179"/>
                    <a:pt x="9" y="179"/>
                    <a:pt x="9" y="179"/>
                  </a:cubicBezTo>
                  <a:close/>
                  <a:moveTo>
                    <a:pt x="146" y="38"/>
                  </a:moveTo>
                  <a:cubicBezTo>
                    <a:pt x="146" y="36"/>
                    <a:pt x="147" y="33"/>
                    <a:pt x="150" y="31"/>
                  </a:cubicBezTo>
                  <a:cubicBezTo>
                    <a:pt x="152" y="29"/>
                    <a:pt x="154" y="28"/>
                    <a:pt x="157" y="27"/>
                  </a:cubicBezTo>
                  <a:cubicBezTo>
                    <a:pt x="157" y="38"/>
                    <a:pt x="157" y="38"/>
                    <a:pt x="157" y="38"/>
                  </a:cubicBezTo>
                  <a:cubicBezTo>
                    <a:pt x="146" y="38"/>
                    <a:pt x="146" y="38"/>
                    <a:pt x="146" y="38"/>
                  </a:cubicBezTo>
                  <a:close/>
                  <a:moveTo>
                    <a:pt x="157" y="53"/>
                  </a:moveTo>
                  <a:cubicBezTo>
                    <a:pt x="154" y="52"/>
                    <a:pt x="152" y="51"/>
                    <a:pt x="150" y="49"/>
                  </a:cubicBezTo>
                  <a:cubicBezTo>
                    <a:pt x="147" y="47"/>
                    <a:pt x="146" y="44"/>
                    <a:pt x="146" y="41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7" y="53"/>
                    <a:pt x="157" y="53"/>
                    <a:pt x="157" y="53"/>
                  </a:cubicBezTo>
                  <a:close/>
                  <a:moveTo>
                    <a:pt x="171" y="41"/>
                  </a:moveTo>
                  <a:cubicBezTo>
                    <a:pt x="171" y="44"/>
                    <a:pt x="170" y="47"/>
                    <a:pt x="168" y="49"/>
                  </a:cubicBezTo>
                  <a:cubicBezTo>
                    <a:pt x="166" y="51"/>
                    <a:pt x="163" y="52"/>
                    <a:pt x="160" y="53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71" y="41"/>
                    <a:pt x="171" y="41"/>
                    <a:pt x="171" y="41"/>
                  </a:cubicBezTo>
                  <a:close/>
                  <a:moveTo>
                    <a:pt x="168" y="31"/>
                  </a:moveTo>
                  <a:cubicBezTo>
                    <a:pt x="170" y="33"/>
                    <a:pt x="171" y="36"/>
                    <a:pt x="171" y="3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63" y="28"/>
                    <a:pt x="166" y="29"/>
                    <a:pt x="168" y="31"/>
                  </a:cubicBezTo>
                  <a:close/>
                  <a:moveTo>
                    <a:pt x="146" y="26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19" y="3"/>
                    <a:pt x="120" y="9"/>
                    <a:pt x="123" y="12"/>
                  </a:cubicBezTo>
                  <a:cubicBezTo>
                    <a:pt x="125" y="15"/>
                    <a:pt x="139" y="27"/>
                    <a:pt x="137" y="29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8" y="22"/>
                    <a:pt x="136" y="28"/>
                    <a:pt x="135" y="35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3" y="32"/>
                    <a:pt x="139" y="48"/>
                    <a:pt x="144" y="54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50" y="60"/>
                    <a:pt x="166" y="76"/>
                    <a:pt x="174" y="74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7" y="60"/>
                    <a:pt x="176" y="80"/>
                    <a:pt x="185" y="77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2" y="59"/>
                    <a:pt x="183" y="74"/>
                    <a:pt x="187" y="76"/>
                  </a:cubicBezTo>
                  <a:cubicBezTo>
                    <a:pt x="190" y="79"/>
                    <a:pt x="196" y="80"/>
                    <a:pt x="198" y="78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63" y="58"/>
                    <a:pt x="152" y="59"/>
                    <a:pt x="146" y="53"/>
                  </a:cubicBezTo>
                  <a:cubicBezTo>
                    <a:pt x="140" y="47"/>
                    <a:pt x="140" y="36"/>
                    <a:pt x="146" y="26"/>
                  </a:cubicBezTo>
                  <a:close/>
                  <a:moveTo>
                    <a:pt x="143" y="56"/>
                  </a:moveTo>
                  <a:cubicBezTo>
                    <a:pt x="145" y="58"/>
                    <a:pt x="145" y="61"/>
                    <a:pt x="143" y="64"/>
                  </a:cubicBezTo>
                  <a:cubicBezTo>
                    <a:pt x="141" y="65"/>
                    <a:pt x="139" y="66"/>
                    <a:pt x="137" y="65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0" y="146"/>
                    <a:pt x="58" y="146"/>
                    <a:pt x="56" y="145"/>
                  </a:cubicBezTo>
                  <a:cubicBezTo>
                    <a:pt x="55" y="146"/>
                    <a:pt x="55" y="147"/>
                    <a:pt x="55" y="148"/>
                  </a:cubicBezTo>
                  <a:cubicBezTo>
                    <a:pt x="57" y="148"/>
                    <a:pt x="60" y="147"/>
                    <a:pt x="61" y="150"/>
                  </a:cubicBezTo>
                  <a:cubicBezTo>
                    <a:pt x="57" y="150"/>
                    <a:pt x="53" y="155"/>
                    <a:pt x="49" y="155"/>
                  </a:cubicBezTo>
                  <a:cubicBezTo>
                    <a:pt x="49" y="156"/>
                    <a:pt x="48" y="158"/>
                    <a:pt x="47" y="159"/>
                  </a:cubicBezTo>
                  <a:cubicBezTo>
                    <a:pt x="45" y="161"/>
                    <a:pt x="43" y="161"/>
                    <a:pt x="41" y="160"/>
                  </a:cubicBezTo>
                  <a:cubicBezTo>
                    <a:pt x="24" y="183"/>
                    <a:pt x="24" y="183"/>
                    <a:pt x="24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1" y="185"/>
                    <a:pt x="17" y="185"/>
                    <a:pt x="15" y="183"/>
                  </a:cubicBezTo>
                  <a:cubicBezTo>
                    <a:pt x="13" y="181"/>
                    <a:pt x="13" y="178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6" y="175"/>
                    <a:pt x="16" y="175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7" y="155"/>
                    <a:pt x="38" y="153"/>
                    <a:pt x="39" y="152"/>
                  </a:cubicBezTo>
                  <a:cubicBezTo>
                    <a:pt x="40" y="150"/>
                    <a:pt x="42" y="150"/>
                    <a:pt x="44" y="150"/>
                  </a:cubicBezTo>
                  <a:cubicBezTo>
                    <a:pt x="43" y="146"/>
                    <a:pt x="49" y="142"/>
                    <a:pt x="48" y="137"/>
                  </a:cubicBezTo>
                  <a:cubicBezTo>
                    <a:pt x="51" y="139"/>
                    <a:pt x="50" y="141"/>
                    <a:pt x="51" y="143"/>
                  </a:cubicBezTo>
                  <a:cubicBezTo>
                    <a:pt x="51" y="143"/>
                    <a:pt x="52" y="143"/>
                    <a:pt x="53" y="143"/>
                  </a:cubicBezTo>
                  <a:cubicBezTo>
                    <a:pt x="52" y="141"/>
                    <a:pt x="53" y="138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5" y="136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3" y="60"/>
                    <a:pt x="133" y="57"/>
                    <a:pt x="135" y="56"/>
                  </a:cubicBezTo>
                  <a:cubicBezTo>
                    <a:pt x="137" y="54"/>
                    <a:pt x="140" y="54"/>
                    <a:pt x="143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91"/>
            <p:cNvSpPr>
              <a:spLocks noEditPoints="1"/>
            </p:cNvSpPr>
            <p:nvPr/>
          </p:nvSpPr>
          <p:spPr bwMode="auto">
            <a:xfrm>
              <a:off x="422275" y="3709988"/>
              <a:ext cx="427038" cy="427038"/>
            </a:xfrm>
            <a:custGeom>
              <a:avLst/>
              <a:gdLst>
                <a:gd name="T0" fmla="*/ 190 w 199"/>
                <a:gd name="T1" fmla="*/ 179 h 199"/>
                <a:gd name="T2" fmla="*/ 189 w 199"/>
                <a:gd name="T3" fmla="*/ 184 h 199"/>
                <a:gd name="T4" fmla="*/ 194 w 199"/>
                <a:gd name="T5" fmla="*/ 190 h 199"/>
                <a:gd name="T6" fmla="*/ 197 w 199"/>
                <a:gd name="T7" fmla="*/ 197 h 199"/>
                <a:gd name="T8" fmla="*/ 190 w 199"/>
                <a:gd name="T9" fmla="*/ 194 h 199"/>
                <a:gd name="T10" fmla="*/ 184 w 199"/>
                <a:gd name="T11" fmla="*/ 189 h 199"/>
                <a:gd name="T12" fmla="*/ 179 w 199"/>
                <a:gd name="T13" fmla="*/ 190 h 199"/>
                <a:gd name="T14" fmla="*/ 31 w 199"/>
                <a:gd name="T15" fmla="*/ 49 h 199"/>
                <a:gd name="T16" fmla="*/ 38 w 199"/>
                <a:gd name="T17" fmla="*/ 41 h 199"/>
                <a:gd name="T18" fmla="*/ 53 w 199"/>
                <a:gd name="T19" fmla="*/ 41 h 199"/>
                <a:gd name="T20" fmla="*/ 41 w 199"/>
                <a:gd name="T21" fmla="*/ 53 h 199"/>
                <a:gd name="T22" fmla="*/ 53 w 199"/>
                <a:gd name="T23" fmla="*/ 41 h 199"/>
                <a:gd name="T24" fmla="*/ 49 w 199"/>
                <a:gd name="T25" fmla="*/ 31 h 199"/>
                <a:gd name="T26" fmla="*/ 41 w 199"/>
                <a:gd name="T27" fmla="*/ 38 h 199"/>
                <a:gd name="T28" fmla="*/ 31 w 199"/>
                <a:gd name="T29" fmla="*/ 31 h 199"/>
                <a:gd name="T30" fmla="*/ 38 w 199"/>
                <a:gd name="T31" fmla="*/ 38 h 199"/>
                <a:gd name="T32" fmla="*/ 31 w 199"/>
                <a:gd name="T33" fmla="*/ 31 h 199"/>
                <a:gd name="T34" fmla="*/ 0 w 199"/>
                <a:gd name="T35" fmla="*/ 78 h 199"/>
                <a:gd name="T36" fmla="*/ 29 w 199"/>
                <a:gd name="T37" fmla="*/ 61 h 199"/>
                <a:gd name="T38" fmla="*/ 35 w 199"/>
                <a:gd name="T39" fmla="*/ 63 h 199"/>
                <a:gd name="T40" fmla="*/ 54 w 199"/>
                <a:gd name="T41" fmla="*/ 54 h 199"/>
                <a:gd name="T42" fmla="*/ 74 w 199"/>
                <a:gd name="T43" fmla="*/ 24 h 199"/>
                <a:gd name="T44" fmla="*/ 77 w 199"/>
                <a:gd name="T45" fmla="*/ 13 h 199"/>
                <a:gd name="T46" fmla="*/ 76 w 199"/>
                <a:gd name="T47" fmla="*/ 12 h 199"/>
                <a:gd name="T48" fmla="*/ 52 w 199"/>
                <a:gd name="T49" fmla="*/ 26 h 199"/>
                <a:gd name="T50" fmla="*/ 26 w 199"/>
                <a:gd name="T51" fmla="*/ 52 h 199"/>
                <a:gd name="T52" fmla="*/ 64 w 199"/>
                <a:gd name="T53" fmla="*/ 56 h 199"/>
                <a:gd name="T54" fmla="*/ 144 w 199"/>
                <a:gd name="T55" fmla="*/ 136 h 199"/>
                <a:gd name="T56" fmla="*/ 144 w 199"/>
                <a:gd name="T57" fmla="*/ 136 h 199"/>
                <a:gd name="T58" fmla="*/ 144 w 199"/>
                <a:gd name="T59" fmla="*/ 136 h 199"/>
                <a:gd name="T60" fmla="*/ 148 w 199"/>
                <a:gd name="T61" fmla="*/ 143 h 199"/>
                <a:gd name="T62" fmla="*/ 155 w 199"/>
                <a:gd name="T63" fmla="*/ 150 h 199"/>
                <a:gd name="T64" fmla="*/ 160 w 199"/>
                <a:gd name="T65" fmla="*/ 157 h 199"/>
                <a:gd name="T66" fmla="*/ 183 w 199"/>
                <a:gd name="T67" fmla="*/ 175 h 199"/>
                <a:gd name="T68" fmla="*/ 183 w 199"/>
                <a:gd name="T69" fmla="*/ 175 h 199"/>
                <a:gd name="T70" fmla="*/ 183 w 199"/>
                <a:gd name="T71" fmla="*/ 183 h 199"/>
                <a:gd name="T72" fmla="*/ 175 w 199"/>
                <a:gd name="T73" fmla="*/ 183 h 199"/>
                <a:gd name="T74" fmla="*/ 175 w 199"/>
                <a:gd name="T75" fmla="*/ 183 h 199"/>
                <a:gd name="T76" fmla="*/ 157 w 199"/>
                <a:gd name="T77" fmla="*/ 160 h 199"/>
                <a:gd name="T78" fmla="*/ 150 w 199"/>
                <a:gd name="T79" fmla="*/ 155 h 199"/>
                <a:gd name="T80" fmla="*/ 143 w 199"/>
                <a:gd name="T81" fmla="*/ 148 h 199"/>
                <a:gd name="T82" fmla="*/ 136 w 199"/>
                <a:gd name="T83" fmla="*/ 144 h 199"/>
                <a:gd name="T84" fmla="*/ 136 w 199"/>
                <a:gd name="T85" fmla="*/ 144 h 199"/>
                <a:gd name="T86" fmla="*/ 136 w 199"/>
                <a:gd name="T87" fmla="*/ 144 h 199"/>
                <a:gd name="T88" fmla="*/ 56 w 199"/>
                <a:gd name="T89" fmla="*/ 6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9" h="199">
                  <a:moveTo>
                    <a:pt x="179" y="190"/>
                  </a:moveTo>
                  <a:cubicBezTo>
                    <a:pt x="190" y="179"/>
                    <a:pt x="190" y="179"/>
                    <a:pt x="190" y="179"/>
                  </a:cubicBezTo>
                  <a:cubicBezTo>
                    <a:pt x="192" y="181"/>
                    <a:pt x="192" y="181"/>
                    <a:pt x="192" y="181"/>
                  </a:cubicBezTo>
                  <a:cubicBezTo>
                    <a:pt x="189" y="184"/>
                    <a:pt x="189" y="184"/>
                    <a:pt x="189" y="184"/>
                  </a:cubicBezTo>
                  <a:cubicBezTo>
                    <a:pt x="191" y="184"/>
                    <a:pt x="192" y="184"/>
                    <a:pt x="193" y="185"/>
                  </a:cubicBezTo>
                  <a:cubicBezTo>
                    <a:pt x="194" y="187"/>
                    <a:pt x="195" y="189"/>
                    <a:pt x="194" y="190"/>
                  </a:cubicBezTo>
                  <a:cubicBezTo>
                    <a:pt x="195" y="190"/>
                    <a:pt x="196" y="191"/>
                    <a:pt x="197" y="192"/>
                  </a:cubicBezTo>
                  <a:cubicBezTo>
                    <a:pt x="199" y="193"/>
                    <a:pt x="199" y="196"/>
                    <a:pt x="197" y="197"/>
                  </a:cubicBezTo>
                  <a:cubicBezTo>
                    <a:pt x="196" y="199"/>
                    <a:pt x="193" y="199"/>
                    <a:pt x="192" y="197"/>
                  </a:cubicBezTo>
                  <a:cubicBezTo>
                    <a:pt x="191" y="196"/>
                    <a:pt x="190" y="195"/>
                    <a:pt x="190" y="194"/>
                  </a:cubicBezTo>
                  <a:cubicBezTo>
                    <a:pt x="189" y="195"/>
                    <a:pt x="187" y="194"/>
                    <a:pt x="185" y="193"/>
                  </a:cubicBezTo>
                  <a:cubicBezTo>
                    <a:pt x="184" y="192"/>
                    <a:pt x="184" y="191"/>
                    <a:pt x="184" y="189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179" y="190"/>
                    <a:pt x="179" y="190"/>
                    <a:pt x="179" y="190"/>
                  </a:cubicBezTo>
                  <a:close/>
                  <a:moveTo>
                    <a:pt x="38" y="53"/>
                  </a:moveTo>
                  <a:cubicBezTo>
                    <a:pt x="36" y="52"/>
                    <a:pt x="33" y="51"/>
                    <a:pt x="31" y="49"/>
                  </a:cubicBezTo>
                  <a:cubicBezTo>
                    <a:pt x="29" y="47"/>
                    <a:pt x="28" y="44"/>
                    <a:pt x="27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53"/>
                    <a:pt x="38" y="53"/>
                    <a:pt x="38" y="53"/>
                  </a:cubicBezTo>
                  <a:close/>
                  <a:moveTo>
                    <a:pt x="53" y="41"/>
                  </a:moveTo>
                  <a:cubicBezTo>
                    <a:pt x="52" y="44"/>
                    <a:pt x="51" y="47"/>
                    <a:pt x="49" y="49"/>
                  </a:cubicBezTo>
                  <a:cubicBezTo>
                    <a:pt x="47" y="51"/>
                    <a:pt x="44" y="52"/>
                    <a:pt x="41" y="53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3" y="41"/>
                    <a:pt x="53" y="41"/>
                    <a:pt x="53" y="41"/>
                  </a:cubicBezTo>
                  <a:close/>
                  <a:moveTo>
                    <a:pt x="41" y="27"/>
                  </a:moveTo>
                  <a:cubicBezTo>
                    <a:pt x="44" y="28"/>
                    <a:pt x="47" y="29"/>
                    <a:pt x="49" y="31"/>
                  </a:cubicBezTo>
                  <a:cubicBezTo>
                    <a:pt x="51" y="33"/>
                    <a:pt x="52" y="36"/>
                    <a:pt x="5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27"/>
                    <a:pt x="41" y="27"/>
                    <a:pt x="41" y="27"/>
                  </a:cubicBezTo>
                  <a:close/>
                  <a:moveTo>
                    <a:pt x="31" y="31"/>
                  </a:moveTo>
                  <a:cubicBezTo>
                    <a:pt x="33" y="29"/>
                    <a:pt x="36" y="28"/>
                    <a:pt x="38" y="27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6"/>
                    <a:pt x="29" y="33"/>
                    <a:pt x="31" y="31"/>
                  </a:cubicBezTo>
                  <a:close/>
                  <a:moveTo>
                    <a:pt x="26" y="5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3" y="80"/>
                    <a:pt x="9" y="79"/>
                    <a:pt x="12" y="76"/>
                  </a:cubicBezTo>
                  <a:cubicBezTo>
                    <a:pt x="15" y="73"/>
                    <a:pt x="27" y="59"/>
                    <a:pt x="29" y="61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22" y="80"/>
                    <a:pt x="28" y="63"/>
                    <a:pt x="35" y="63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2" y="76"/>
                    <a:pt x="48" y="60"/>
                    <a:pt x="54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60" y="48"/>
                    <a:pt x="76" y="32"/>
                    <a:pt x="74" y="24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0" y="32"/>
                    <a:pt x="80" y="22"/>
                    <a:pt x="77" y="13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59" y="26"/>
                    <a:pt x="74" y="15"/>
                    <a:pt x="76" y="12"/>
                  </a:cubicBezTo>
                  <a:cubicBezTo>
                    <a:pt x="79" y="9"/>
                    <a:pt x="80" y="3"/>
                    <a:pt x="78" y="0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8" y="36"/>
                    <a:pt x="59" y="47"/>
                    <a:pt x="53" y="53"/>
                  </a:cubicBezTo>
                  <a:cubicBezTo>
                    <a:pt x="47" y="59"/>
                    <a:pt x="36" y="58"/>
                    <a:pt x="26" y="52"/>
                  </a:cubicBezTo>
                  <a:close/>
                  <a:moveTo>
                    <a:pt x="56" y="56"/>
                  </a:moveTo>
                  <a:cubicBezTo>
                    <a:pt x="58" y="54"/>
                    <a:pt x="61" y="54"/>
                    <a:pt x="64" y="56"/>
                  </a:cubicBezTo>
                  <a:cubicBezTo>
                    <a:pt x="65" y="57"/>
                    <a:pt x="66" y="60"/>
                    <a:pt x="65" y="62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6" y="138"/>
                    <a:pt x="146" y="141"/>
                    <a:pt x="145" y="143"/>
                  </a:cubicBezTo>
                  <a:cubicBezTo>
                    <a:pt x="146" y="143"/>
                    <a:pt x="147" y="143"/>
                    <a:pt x="148" y="143"/>
                  </a:cubicBezTo>
                  <a:cubicBezTo>
                    <a:pt x="148" y="141"/>
                    <a:pt x="147" y="139"/>
                    <a:pt x="150" y="137"/>
                  </a:cubicBezTo>
                  <a:cubicBezTo>
                    <a:pt x="150" y="142"/>
                    <a:pt x="155" y="146"/>
                    <a:pt x="155" y="150"/>
                  </a:cubicBezTo>
                  <a:cubicBezTo>
                    <a:pt x="156" y="150"/>
                    <a:pt x="158" y="150"/>
                    <a:pt x="159" y="152"/>
                  </a:cubicBezTo>
                  <a:cubicBezTo>
                    <a:pt x="161" y="153"/>
                    <a:pt x="161" y="155"/>
                    <a:pt x="160" y="157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5" y="178"/>
                    <a:pt x="185" y="181"/>
                    <a:pt x="183" y="183"/>
                  </a:cubicBezTo>
                  <a:cubicBezTo>
                    <a:pt x="181" y="185"/>
                    <a:pt x="178" y="185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5" y="161"/>
                    <a:pt x="153" y="161"/>
                    <a:pt x="152" y="159"/>
                  </a:cubicBezTo>
                  <a:cubicBezTo>
                    <a:pt x="150" y="158"/>
                    <a:pt x="150" y="156"/>
                    <a:pt x="150" y="155"/>
                  </a:cubicBezTo>
                  <a:cubicBezTo>
                    <a:pt x="146" y="155"/>
                    <a:pt x="142" y="150"/>
                    <a:pt x="137" y="150"/>
                  </a:cubicBezTo>
                  <a:cubicBezTo>
                    <a:pt x="139" y="147"/>
                    <a:pt x="141" y="148"/>
                    <a:pt x="143" y="148"/>
                  </a:cubicBezTo>
                  <a:cubicBezTo>
                    <a:pt x="143" y="147"/>
                    <a:pt x="143" y="146"/>
                    <a:pt x="143" y="145"/>
                  </a:cubicBezTo>
                  <a:cubicBezTo>
                    <a:pt x="141" y="146"/>
                    <a:pt x="138" y="146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0" y="66"/>
                    <a:pt x="57" y="65"/>
                    <a:pt x="56" y="64"/>
                  </a:cubicBezTo>
                  <a:cubicBezTo>
                    <a:pt x="54" y="61"/>
                    <a:pt x="54" y="58"/>
                    <a:pt x="5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92"/>
            <p:cNvSpPr>
              <a:spLocks noEditPoints="1"/>
            </p:cNvSpPr>
            <p:nvPr/>
          </p:nvSpPr>
          <p:spPr bwMode="auto">
            <a:xfrm>
              <a:off x="493713" y="3779838"/>
              <a:ext cx="333375" cy="334963"/>
            </a:xfrm>
            <a:custGeom>
              <a:avLst/>
              <a:gdLst>
                <a:gd name="T0" fmla="*/ 123 w 156"/>
                <a:gd name="T1" fmla="*/ 142 h 156"/>
                <a:gd name="T2" fmla="*/ 78 w 156"/>
                <a:gd name="T3" fmla="*/ 156 h 156"/>
                <a:gd name="T4" fmla="*/ 33 w 156"/>
                <a:gd name="T5" fmla="*/ 142 h 156"/>
                <a:gd name="T6" fmla="*/ 78 w 156"/>
                <a:gd name="T7" fmla="*/ 97 h 156"/>
                <a:gd name="T8" fmla="*/ 123 w 156"/>
                <a:gd name="T9" fmla="*/ 142 h 156"/>
                <a:gd name="T10" fmla="*/ 142 w 156"/>
                <a:gd name="T11" fmla="*/ 33 h 156"/>
                <a:gd name="T12" fmla="*/ 156 w 156"/>
                <a:gd name="T13" fmla="*/ 78 h 156"/>
                <a:gd name="T14" fmla="*/ 142 w 156"/>
                <a:gd name="T15" fmla="*/ 124 h 156"/>
                <a:gd name="T16" fmla="*/ 96 w 156"/>
                <a:gd name="T17" fmla="*/ 78 h 156"/>
                <a:gd name="T18" fmla="*/ 142 w 156"/>
                <a:gd name="T19" fmla="*/ 33 h 156"/>
                <a:gd name="T20" fmla="*/ 33 w 156"/>
                <a:gd name="T21" fmla="*/ 15 h 156"/>
                <a:gd name="T22" fmla="*/ 78 w 156"/>
                <a:gd name="T23" fmla="*/ 0 h 156"/>
                <a:gd name="T24" fmla="*/ 123 w 156"/>
                <a:gd name="T25" fmla="*/ 15 h 156"/>
                <a:gd name="T26" fmla="*/ 78 w 156"/>
                <a:gd name="T27" fmla="*/ 60 h 156"/>
                <a:gd name="T28" fmla="*/ 33 w 156"/>
                <a:gd name="T29" fmla="*/ 15 h 156"/>
                <a:gd name="T30" fmla="*/ 0 w 156"/>
                <a:gd name="T31" fmla="*/ 78 h 156"/>
                <a:gd name="T32" fmla="*/ 14 w 156"/>
                <a:gd name="T33" fmla="*/ 33 h 156"/>
                <a:gd name="T34" fmla="*/ 60 w 156"/>
                <a:gd name="T35" fmla="*/ 78 h 156"/>
                <a:gd name="T36" fmla="*/ 14 w 156"/>
                <a:gd name="T37" fmla="*/ 124 h 156"/>
                <a:gd name="T38" fmla="*/ 0 w 156"/>
                <a:gd name="T39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56">
                  <a:moveTo>
                    <a:pt x="123" y="142"/>
                  </a:moveTo>
                  <a:cubicBezTo>
                    <a:pt x="111" y="151"/>
                    <a:pt x="95" y="156"/>
                    <a:pt x="78" y="156"/>
                  </a:cubicBezTo>
                  <a:cubicBezTo>
                    <a:pt x="61" y="156"/>
                    <a:pt x="46" y="151"/>
                    <a:pt x="33" y="142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123" y="142"/>
                    <a:pt x="123" y="142"/>
                    <a:pt x="123" y="142"/>
                  </a:cubicBezTo>
                  <a:close/>
                  <a:moveTo>
                    <a:pt x="142" y="33"/>
                  </a:moveTo>
                  <a:cubicBezTo>
                    <a:pt x="151" y="46"/>
                    <a:pt x="156" y="61"/>
                    <a:pt x="156" y="78"/>
                  </a:cubicBezTo>
                  <a:cubicBezTo>
                    <a:pt x="156" y="95"/>
                    <a:pt x="151" y="111"/>
                    <a:pt x="142" y="124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142" y="33"/>
                    <a:pt x="142" y="33"/>
                    <a:pt x="142" y="33"/>
                  </a:cubicBezTo>
                  <a:close/>
                  <a:moveTo>
                    <a:pt x="33" y="15"/>
                  </a:moveTo>
                  <a:cubicBezTo>
                    <a:pt x="46" y="6"/>
                    <a:pt x="61" y="0"/>
                    <a:pt x="78" y="0"/>
                  </a:cubicBezTo>
                  <a:cubicBezTo>
                    <a:pt x="95" y="0"/>
                    <a:pt x="111" y="6"/>
                    <a:pt x="123" y="15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33" y="15"/>
                    <a:pt x="33" y="15"/>
                    <a:pt x="33" y="15"/>
                  </a:cubicBezTo>
                  <a:close/>
                  <a:moveTo>
                    <a:pt x="0" y="78"/>
                  </a:moveTo>
                  <a:cubicBezTo>
                    <a:pt x="0" y="61"/>
                    <a:pt x="5" y="46"/>
                    <a:pt x="14" y="33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5" y="111"/>
                    <a:pt x="0" y="95"/>
                    <a:pt x="0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93"/>
            <p:cNvSpPr>
              <a:spLocks noEditPoints="1"/>
            </p:cNvSpPr>
            <p:nvPr/>
          </p:nvSpPr>
          <p:spPr bwMode="auto">
            <a:xfrm>
              <a:off x="512763" y="4114800"/>
              <a:ext cx="287338" cy="125413"/>
            </a:xfrm>
            <a:custGeom>
              <a:avLst/>
              <a:gdLst>
                <a:gd name="T0" fmla="*/ 19 w 134"/>
                <a:gd name="T1" fmla="*/ 0 h 58"/>
                <a:gd name="T2" fmla="*/ 19 w 134"/>
                <a:gd name="T3" fmla="*/ 24 h 58"/>
                <a:gd name="T4" fmla="*/ 41 w 134"/>
                <a:gd name="T5" fmla="*/ 16 h 58"/>
                <a:gd name="T6" fmla="*/ 8 w 134"/>
                <a:gd name="T7" fmla="*/ 37 h 58"/>
                <a:gd name="T8" fmla="*/ 0 w 134"/>
                <a:gd name="T9" fmla="*/ 33 h 58"/>
                <a:gd name="T10" fmla="*/ 5 w 134"/>
                <a:gd name="T11" fmla="*/ 30 h 58"/>
                <a:gd name="T12" fmla="*/ 12 w 134"/>
                <a:gd name="T13" fmla="*/ 29 h 58"/>
                <a:gd name="T14" fmla="*/ 57 w 134"/>
                <a:gd name="T15" fmla="*/ 22 h 58"/>
                <a:gd name="T16" fmla="*/ 50 w 134"/>
                <a:gd name="T17" fmla="*/ 51 h 58"/>
                <a:gd name="T18" fmla="*/ 43 w 134"/>
                <a:gd name="T19" fmla="*/ 54 h 58"/>
                <a:gd name="T20" fmla="*/ 34 w 134"/>
                <a:gd name="T21" fmla="*/ 32 h 58"/>
                <a:gd name="T22" fmla="*/ 52 w 134"/>
                <a:gd name="T23" fmla="*/ 17 h 58"/>
                <a:gd name="T24" fmla="*/ 56 w 134"/>
                <a:gd name="T25" fmla="*/ 29 h 58"/>
                <a:gd name="T26" fmla="*/ 61 w 134"/>
                <a:gd name="T27" fmla="*/ 39 h 58"/>
                <a:gd name="T28" fmla="*/ 45 w 134"/>
                <a:gd name="T29" fmla="*/ 44 h 58"/>
                <a:gd name="T30" fmla="*/ 40 w 134"/>
                <a:gd name="T31" fmla="*/ 34 h 58"/>
                <a:gd name="T32" fmla="*/ 105 w 134"/>
                <a:gd name="T33" fmla="*/ 52 h 58"/>
                <a:gd name="T34" fmla="*/ 94 w 134"/>
                <a:gd name="T35" fmla="*/ 46 h 58"/>
                <a:gd name="T36" fmla="*/ 81 w 134"/>
                <a:gd name="T37" fmla="*/ 57 h 58"/>
                <a:gd name="T38" fmla="*/ 79 w 134"/>
                <a:gd name="T39" fmla="*/ 19 h 58"/>
                <a:gd name="T40" fmla="*/ 105 w 134"/>
                <a:gd name="T41" fmla="*/ 52 h 58"/>
                <a:gd name="T42" fmla="*/ 84 w 134"/>
                <a:gd name="T43" fmla="*/ 27 h 58"/>
                <a:gd name="T44" fmla="*/ 91 w 134"/>
                <a:gd name="T45" fmla="*/ 40 h 58"/>
                <a:gd name="T46" fmla="*/ 132 w 134"/>
                <a:gd name="T47" fmla="*/ 22 h 58"/>
                <a:gd name="T48" fmla="*/ 128 w 134"/>
                <a:gd name="T49" fmla="*/ 40 h 58"/>
                <a:gd name="T50" fmla="*/ 105 w 134"/>
                <a:gd name="T51" fmla="*/ 32 h 58"/>
                <a:gd name="T52" fmla="*/ 106 w 134"/>
                <a:gd name="T53" fmla="*/ 7 h 58"/>
                <a:gd name="T54" fmla="*/ 123 w 134"/>
                <a:gd name="T55" fmla="*/ 9 h 58"/>
                <a:gd name="T56" fmla="*/ 114 w 134"/>
                <a:gd name="T57" fmla="*/ 11 h 58"/>
                <a:gd name="T58" fmla="*/ 107 w 134"/>
                <a:gd name="T59" fmla="*/ 18 h 58"/>
                <a:gd name="T60" fmla="*/ 118 w 134"/>
                <a:gd name="T61" fmla="*/ 35 h 58"/>
                <a:gd name="T62" fmla="*/ 127 w 134"/>
                <a:gd name="T63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58">
                  <a:moveTo>
                    <a:pt x="12" y="29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2" y="35"/>
                    <a:pt x="10" y="36"/>
                    <a:pt x="8" y="37"/>
                  </a:cubicBezTo>
                  <a:cubicBezTo>
                    <a:pt x="6" y="37"/>
                    <a:pt x="4" y="37"/>
                    <a:pt x="3" y="36"/>
                  </a:cubicBezTo>
                  <a:cubicBezTo>
                    <a:pt x="2" y="35"/>
                    <a:pt x="1" y="34"/>
                    <a:pt x="0" y="3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9"/>
                    <a:pt x="5" y="30"/>
                    <a:pt x="5" y="30"/>
                  </a:cubicBezTo>
                  <a:cubicBezTo>
                    <a:pt x="6" y="31"/>
                    <a:pt x="7" y="31"/>
                    <a:pt x="8" y="31"/>
                  </a:cubicBezTo>
                  <a:cubicBezTo>
                    <a:pt x="9" y="31"/>
                    <a:pt x="10" y="30"/>
                    <a:pt x="12" y="29"/>
                  </a:cubicBezTo>
                  <a:close/>
                  <a:moveTo>
                    <a:pt x="58" y="19"/>
                  </a:moveTo>
                  <a:cubicBezTo>
                    <a:pt x="57" y="22"/>
                    <a:pt x="57" y="22"/>
                    <a:pt x="57" y="22"/>
                  </a:cubicBezTo>
                  <a:cubicBezTo>
                    <a:pt x="66" y="25"/>
                    <a:pt x="69" y="31"/>
                    <a:pt x="67" y="40"/>
                  </a:cubicBezTo>
                  <a:cubicBezTo>
                    <a:pt x="65" y="49"/>
                    <a:pt x="59" y="53"/>
                    <a:pt x="50" y="51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5" y="47"/>
                    <a:pt x="32" y="41"/>
                    <a:pt x="34" y="32"/>
                  </a:cubicBezTo>
                  <a:cubicBezTo>
                    <a:pt x="37" y="23"/>
                    <a:pt x="42" y="19"/>
                    <a:pt x="51" y="21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8" y="19"/>
                    <a:pt x="58" y="19"/>
                    <a:pt x="58" y="19"/>
                  </a:cubicBezTo>
                  <a:close/>
                  <a:moveTo>
                    <a:pt x="56" y="29"/>
                  </a:moveTo>
                  <a:cubicBezTo>
                    <a:pt x="51" y="45"/>
                    <a:pt x="51" y="45"/>
                    <a:pt x="51" y="45"/>
                  </a:cubicBezTo>
                  <a:cubicBezTo>
                    <a:pt x="56" y="46"/>
                    <a:pt x="59" y="44"/>
                    <a:pt x="61" y="39"/>
                  </a:cubicBezTo>
                  <a:cubicBezTo>
                    <a:pt x="62" y="33"/>
                    <a:pt x="60" y="30"/>
                    <a:pt x="56" y="29"/>
                  </a:cubicBezTo>
                  <a:close/>
                  <a:moveTo>
                    <a:pt x="45" y="44"/>
                  </a:moveTo>
                  <a:cubicBezTo>
                    <a:pt x="49" y="27"/>
                    <a:pt x="49" y="27"/>
                    <a:pt x="49" y="27"/>
                  </a:cubicBezTo>
                  <a:cubicBezTo>
                    <a:pt x="45" y="26"/>
                    <a:pt x="42" y="28"/>
                    <a:pt x="40" y="34"/>
                  </a:cubicBezTo>
                  <a:cubicBezTo>
                    <a:pt x="39" y="39"/>
                    <a:pt x="41" y="42"/>
                    <a:pt x="45" y="44"/>
                  </a:cubicBezTo>
                  <a:close/>
                  <a:moveTo>
                    <a:pt x="105" y="52"/>
                  </a:moveTo>
                  <a:cubicBezTo>
                    <a:pt x="98" y="54"/>
                    <a:pt x="98" y="54"/>
                    <a:pt x="98" y="54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105" y="52"/>
                    <a:pt x="105" y="52"/>
                    <a:pt x="105" y="52"/>
                  </a:cubicBezTo>
                  <a:close/>
                  <a:moveTo>
                    <a:pt x="91" y="40"/>
                  </a:moveTo>
                  <a:cubicBezTo>
                    <a:pt x="84" y="27"/>
                    <a:pt x="84" y="27"/>
                    <a:pt x="84" y="27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91" y="40"/>
                    <a:pt x="91" y="40"/>
                    <a:pt x="91" y="40"/>
                  </a:cubicBezTo>
                  <a:close/>
                  <a:moveTo>
                    <a:pt x="126" y="24"/>
                  </a:moveTo>
                  <a:cubicBezTo>
                    <a:pt x="132" y="22"/>
                    <a:pt x="132" y="22"/>
                    <a:pt x="132" y="22"/>
                  </a:cubicBezTo>
                  <a:cubicBezTo>
                    <a:pt x="134" y="26"/>
                    <a:pt x="134" y="30"/>
                    <a:pt x="133" y="33"/>
                  </a:cubicBezTo>
                  <a:cubicBezTo>
                    <a:pt x="133" y="35"/>
                    <a:pt x="131" y="38"/>
                    <a:pt x="128" y="40"/>
                  </a:cubicBezTo>
                  <a:cubicBezTo>
                    <a:pt x="125" y="42"/>
                    <a:pt x="121" y="42"/>
                    <a:pt x="117" y="41"/>
                  </a:cubicBezTo>
                  <a:cubicBezTo>
                    <a:pt x="113" y="40"/>
                    <a:pt x="109" y="37"/>
                    <a:pt x="105" y="32"/>
                  </a:cubicBezTo>
                  <a:cubicBezTo>
                    <a:pt x="102" y="26"/>
                    <a:pt x="100" y="21"/>
                    <a:pt x="100" y="16"/>
                  </a:cubicBezTo>
                  <a:cubicBezTo>
                    <a:pt x="101" y="12"/>
                    <a:pt x="103" y="9"/>
                    <a:pt x="106" y="7"/>
                  </a:cubicBezTo>
                  <a:cubicBezTo>
                    <a:pt x="109" y="5"/>
                    <a:pt x="112" y="4"/>
                    <a:pt x="116" y="5"/>
                  </a:cubicBezTo>
                  <a:cubicBezTo>
                    <a:pt x="118" y="5"/>
                    <a:pt x="120" y="7"/>
                    <a:pt x="123" y="9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7" y="12"/>
                    <a:pt x="116" y="12"/>
                    <a:pt x="114" y="11"/>
                  </a:cubicBezTo>
                  <a:cubicBezTo>
                    <a:pt x="113" y="11"/>
                    <a:pt x="111" y="11"/>
                    <a:pt x="110" y="12"/>
                  </a:cubicBezTo>
                  <a:cubicBezTo>
                    <a:pt x="108" y="14"/>
                    <a:pt x="107" y="15"/>
                    <a:pt x="107" y="18"/>
                  </a:cubicBezTo>
                  <a:cubicBezTo>
                    <a:pt x="107" y="20"/>
                    <a:pt x="108" y="24"/>
                    <a:pt x="110" y="27"/>
                  </a:cubicBezTo>
                  <a:cubicBezTo>
                    <a:pt x="113" y="31"/>
                    <a:pt x="116" y="34"/>
                    <a:pt x="118" y="35"/>
                  </a:cubicBezTo>
                  <a:cubicBezTo>
                    <a:pt x="120" y="36"/>
                    <a:pt x="122" y="35"/>
                    <a:pt x="124" y="34"/>
                  </a:cubicBezTo>
                  <a:cubicBezTo>
                    <a:pt x="126" y="33"/>
                    <a:pt x="127" y="32"/>
                    <a:pt x="127" y="30"/>
                  </a:cubicBezTo>
                  <a:cubicBezTo>
                    <a:pt x="127" y="28"/>
                    <a:pt x="127" y="26"/>
                    <a:pt x="126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2112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 стрелкой 33"/>
          <p:cNvCxnSpPr/>
          <p:nvPr/>
        </p:nvCxnSpPr>
        <p:spPr bwMode="auto">
          <a:xfrm>
            <a:off x="3920067" y="2413775"/>
            <a:ext cx="4351867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E4465A"/>
            </a:solidFill>
            <a:prstDash val="sysDash"/>
            <a:round/>
            <a:headEnd type="triangle" w="lg" len="lg"/>
            <a:tailEnd type="triangle" w="lg" len="lg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</p:cxnSp>
      <p:sp>
        <p:nvSpPr>
          <p:cNvPr id="35" name="Овал 34"/>
          <p:cNvSpPr/>
          <p:nvPr/>
        </p:nvSpPr>
        <p:spPr bwMode="auto">
          <a:xfrm>
            <a:off x="5186155" y="1628800"/>
            <a:ext cx="1844552" cy="1383414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7149" y="3065686"/>
            <a:ext cx="11333471" cy="2883595"/>
          </a:xfrm>
          <a:prstGeom prst="rect">
            <a:avLst/>
          </a:prstGeom>
          <a:solidFill>
            <a:srgbClr val="DCDCDC">
              <a:alpha val="50000"/>
            </a:srgbClr>
          </a:solidFill>
        </p:spPr>
        <p:txBody>
          <a:bodyPr lIns="91420" tIns="576000" rIns="91420" bIns="45711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6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Признать жалобу необоснованной.</a:t>
            </a:r>
          </a:p>
        </p:txBody>
      </p:sp>
      <p:sp>
        <p:nvSpPr>
          <p:cNvPr id="8" name="Пятиугольник 7"/>
          <p:cNvSpPr/>
          <p:nvPr/>
        </p:nvSpPr>
        <p:spPr bwMode="auto">
          <a:xfrm rot="5400000">
            <a:off x="5842077" y="-2349246"/>
            <a:ext cx="503612" cy="11333471"/>
          </a:xfrm>
          <a:prstGeom prst="homePlate">
            <a:avLst>
              <a:gd name="adj" fmla="val 38163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31802" y="3077632"/>
            <a:ext cx="11328817" cy="43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0">
            <a:noAutofit/>
          </a:bodyPr>
          <a:lstStyle/>
          <a:p>
            <a:pPr algn="ctr" defTabSz="449171" eaLnBrk="0" fontAlgn="b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altLang="ru-RU" sz="2000" b="1" dirty="0">
                <a:solidFill>
                  <a:srgbClr val="E4465A"/>
                </a:solidFill>
                <a:ea typeface="Arial Unicode MS" pitchFamily="34" charset="-128"/>
              </a:rPr>
              <a:t>Решение </a:t>
            </a:r>
            <a:r>
              <a:rPr lang="ru-RU" altLang="ru-RU" sz="2000" b="1" dirty="0" smtClean="0">
                <a:solidFill>
                  <a:srgbClr val="E4465A"/>
                </a:solidFill>
                <a:ea typeface="Arial Unicode MS" pitchFamily="34" charset="-128"/>
              </a:rPr>
              <a:t>УФАС</a:t>
            </a:r>
            <a:endParaRPr lang="ru-RU" altLang="ru-RU" sz="2000" b="1" dirty="0">
              <a:solidFill>
                <a:srgbClr val="E4465A"/>
              </a:solidFill>
              <a:ea typeface="Arial Unicode MS" pitchFamily="34" charset="-128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27147" y="6105241"/>
            <a:ext cx="9888668" cy="78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0">
            <a:noAutofit/>
          </a:bodyPr>
          <a:lstStyle/>
          <a:p>
            <a:pPr defTabSz="449171" eaLnBrk="0" fontAlgn="b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altLang="ru-RU" sz="1300" b="1" dirty="0" smtClean="0">
                <a:solidFill>
                  <a:srgbClr val="E4465A"/>
                </a:solidFill>
                <a:ea typeface="Arial Unicode MS" pitchFamily="34" charset="-128"/>
              </a:rPr>
              <a:t>15 мая 2017 года</a:t>
            </a:r>
            <a:endParaRPr lang="ru-RU" altLang="ru-RU" sz="1300" b="1" dirty="0">
              <a:solidFill>
                <a:srgbClr val="E4465A"/>
              </a:solidFill>
              <a:ea typeface="Arial Unicode MS" pitchFamily="34" charset="-128"/>
            </a:endParaRPr>
          </a:p>
        </p:txBody>
      </p:sp>
      <p:sp>
        <p:nvSpPr>
          <p:cNvPr id="15" name="Freeform 74"/>
          <p:cNvSpPr>
            <a:spLocks noEditPoints="1"/>
          </p:cNvSpPr>
          <p:nvPr/>
        </p:nvSpPr>
        <p:spPr bwMode="auto">
          <a:xfrm>
            <a:off x="2575784" y="2020470"/>
            <a:ext cx="1183611" cy="854210"/>
          </a:xfrm>
          <a:custGeom>
            <a:avLst/>
            <a:gdLst>
              <a:gd name="T0" fmla="*/ 151 w 471"/>
              <a:gd name="T1" fmla="*/ 256 h 452"/>
              <a:gd name="T2" fmla="*/ 153 w 471"/>
              <a:gd name="T3" fmla="*/ 347 h 452"/>
              <a:gd name="T4" fmla="*/ 102 w 471"/>
              <a:gd name="T5" fmla="*/ 299 h 452"/>
              <a:gd name="T6" fmla="*/ 29 w 471"/>
              <a:gd name="T7" fmla="*/ 229 h 452"/>
              <a:gd name="T8" fmla="*/ 6 w 471"/>
              <a:gd name="T9" fmla="*/ 239 h 452"/>
              <a:gd name="T10" fmla="*/ 23 w 471"/>
              <a:gd name="T11" fmla="*/ 301 h 452"/>
              <a:gd name="T12" fmla="*/ 10 w 471"/>
              <a:gd name="T13" fmla="*/ 376 h 452"/>
              <a:gd name="T14" fmla="*/ 73 w 471"/>
              <a:gd name="T15" fmla="*/ 421 h 452"/>
              <a:gd name="T16" fmla="*/ 134 w 471"/>
              <a:gd name="T17" fmla="*/ 430 h 452"/>
              <a:gd name="T18" fmla="*/ 223 w 471"/>
              <a:gd name="T19" fmla="*/ 433 h 452"/>
              <a:gd name="T20" fmla="*/ 294 w 471"/>
              <a:gd name="T21" fmla="*/ 344 h 452"/>
              <a:gd name="T22" fmla="*/ 279 w 471"/>
              <a:gd name="T23" fmla="*/ 225 h 452"/>
              <a:gd name="T24" fmla="*/ 221 w 471"/>
              <a:gd name="T25" fmla="*/ 165 h 452"/>
              <a:gd name="T26" fmla="*/ 146 w 471"/>
              <a:gd name="T27" fmla="*/ 177 h 452"/>
              <a:gd name="T28" fmla="*/ 303 w 471"/>
              <a:gd name="T29" fmla="*/ 95 h 452"/>
              <a:gd name="T30" fmla="*/ 366 w 471"/>
              <a:gd name="T31" fmla="*/ 108 h 452"/>
              <a:gd name="T32" fmla="*/ 301 w 471"/>
              <a:gd name="T33" fmla="*/ 112 h 452"/>
              <a:gd name="T34" fmla="*/ 287 w 471"/>
              <a:gd name="T35" fmla="*/ 30 h 452"/>
              <a:gd name="T36" fmla="*/ 248 w 471"/>
              <a:gd name="T37" fmla="*/ 47 h 452"/>
              <a:gd name="T38" fmla="*/ 223 w 471"/>
              <a:gd name="T39" fmla="*/ 98 h 452"/>
              <a:gd name="T40" fmla="*/ 224 w 471"/>
              <a:gd name="T41" fmla="*/ 127 h 452"/>
              <a:gd name="T42" fmla="*/ 253 w 471"/>
              <a:gd name="T43" fmla="*/ 162 h 452"/>
              <a:gd name="T44" fmla="*/ 260 w 471"/>
              <a:gd name="T45" fmla="*/ 200 h 452"/>
              <a:gd name="T46" fmla="*/ 378 w 471"/>
              <a:gd name="T47" fmla="*/ 193 h 452"/>
              <a:gd name="T48" fmla="*/ 413 w 471"/>
              <a:gd name="T49" fmla="*/ 165 h 452"/>
              <a:gd name="T50" fmla="*/ 444 w 471"/>
              <a:gd name="T51" fmla="*/ 108 h 452"/>
              <a:gd name="T52" fmla="*/ 418 w 471"/>
              <a:gd name="T53" fmla="*/ 45 h 452"/>
              <a:gd name="T54" fmla="*/ 398 w 471"/>
              <a:gd name="T55" fmla="*/ 26 h 452"/>
              <a:gd name="T56" fmla="*/ 337 w 471"/>
              <a:gd name="T57" fmla="*/ 0 h 452"/>
              <a:gd name="T58" fmla="*/ 294 w 471"/>
              <a:gd name="T59" fmla="*/ 30 h 452"/>
              <a:gd name="T60" fmla="*/ 435 w 471"/>
              <a:gd name="T61" fmla="*/ 273 h 452"/>
              <a:gd name="T62" fmla="*/ 395 w 471"/>
              <a:gd name="T63" fmla="*/ 380 h 452"/>
              <a:gd name="T64" fmla="*/ 355 w 471"/>
              <a:gd name="T65" fmla="*/ 368 h 452"/>
              <a:gd name="T66" fmla="*/ 335 w 471"/>
              <a:gd name="T67" fmla="*/ 395 h 452"/>
              <a:gd name="T68" fmla="*/ 388 w 471"/>
              <a:gd name="T69" fmla="*/ 399 h 452"/>
              <a:gd name="T70" fmla="*/ 430 w 471"/>
              <a:gd name="T71" fmla="*/ 346 h 452"/>
              <a:gd name="T72" fmla="*/ 452 w 471"/>
              <a:gd name="T73" fmla="*/ 280 h 452"/>
              <a:gd name="T74" fmla="*/ 470 w 471"/>
              <a:gd name="T75" fmla="*/ 242 h 452"/>
              <a:gd name="T76" fmla="*/ 359 w 471"/>
              <a:gd name="T77" fmla="*/ 236 h 452"/>
              <a:gd name="T78" fmla="*/ 393 w 471"/>
              <a:gd name="T79" fmla="*/ 285 h 452"/>
              <a:gd name="T80" fmla="*/ 320 w 471"/>
              <a:gd name="T81" fmla="*/ 279 h 452"/>
              <a:gd name="T82" fmla="*/ 350 w 471"/>
              <a:gd name="T83" fmla="*/ 332 h 452"/>
              <a:gd name="T84" fmla="*/ 407 w 471"/>
              <a:gd name="T85" fmla="*/ 27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71" h="452">
                <a:moveTo>
                  <a:pt x="102" y="299"/>
                </a:moveTo>
                <a:cubicBezTo>
                  <a:pt x="102" y="279"/>
                  <a:pt x="124" y="256"/>
                  <a:pt x="143" y="256"/>
                </a:cubicBezTo>
                <a:cubicBezTo>
                  <a:pt x="151" y="256"/>
                  <a:pt x="151" y="256"/>
                  <a:pt x="151" y="256"/>
                </a:cubicBezTo>
                <a:cubicBezTo>
                  <a:pt x="170" y="256"/>
                  <a:pt x="192" y="280"/>
                  <a:pt x="192" y="301"/>
                </a:cubicBezTo>
                <a:cubicBezTo>
                  <a:pt x="192" y="303"/>
                  <a:pt x="192" y="303"/>
                  <a:pt x="192" y="303"/>
                </a:cubicBezTo>
                <a:cubicBezTo>
                  <a:pt x="192" y="323"/>
                  <a:pt x="173" y="347"/>
                  <a:pt x="153" y="347"/>
                </a:cubicBezTo>
                <a:cubicBezTo>
                  <a:pt x="139" y="347"/>
                  <a:pt x="139" y="347"/>
                  <a:pt x="139" y="347"/>
                </a:cubicBezTo>
                <a:cubicBezTo>
                  <a:pt x="124" y="347"/>
                  <a:pt x="102" y="323"/>
                  <a:pt x="102" y="311"/>
                </a:cubicBezTo>
                <a:cubicBezTo>
                  <a:pt x="102" y="299"/>
                  <a:pt x="102" y="299"/>
                  <a:pt x="102" y="299"/>
                </a:cubicBezTo>
                <a:close/>
                <a:moveTo>
                  <a:pt x="73" y="165"/>
                </a:moveTo>
                <a:cubicBezTo>
                  <a:pt x="73" y="182"/>
                  <a:pt x="73" y="182"/>
                  <a:pt x="73" y="182"/>
                </a:cubicBezTo>
                <a:cubicBezTo>
                  <a:pt x="73" y="205"/>
                  <a:pt x="51" y="229"/>
                  <a:pt x="29" y="229"/>
                </a:cubicBezTo>
                <a:cubicBezTo>
                  <a:pt x="23" y="229"/>
                  <a:pt x="23" y="229"/>
                  <a:pt x="23" y="229"/>
                </a:cubicBezTo>
                <a:cubicBezTo>
                  <a:pt x="18" y="229"/>
                  <a:pt x="18" y="227"/>
                  <a:pt x="17" y="225"/>
                </a:cubicBezTo>
                <a:cubicBezTo>
                  <a:pt x="10" y="230"/>
                  <a:pt x="10" y="229"/>
                  <a:pt x="6" y="239"/>
                </a:cubicBezTo>
                <a:cubicBezTo>
                  <a:pt x="5" y="242"/>
                  <a:pt x="0" y="256"/>
                  <a:pt x="0" y="256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63"/>
                  <a:pt x="23" y="277"/>
                  <a:pt x="23" y="301"/>
                </a:cubicBezTo>
                <a:cubicBezTo>
                  <a:pt x="23" y="328"/>
                  <a:pt x="0" y="339"/>
                  <a:pt x="0" y="344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49"/>
                  <a:pt x="10" y="370"/>
                  <a:pt x="10" y="376"/>
                </a:cubicBezTo>
                <a:cubicBezTo>
                  <a:pt x="29" y="382"/>
                  <a:pt x="39" y="375"/>
                  <a:pt x="52" y="385"/>
                </a:cubicBezTo>
                <a:cubicBezTo>
                  <a:pt x="59" y="392"/>
                  <a:pt x="73" y="406"/>
                  <a:pt x="73" y="418"/>
                </a:cubicBezTo>
                <a:cubicBezTo>
                  <a:pt x="73" y="421"/>
                  <a:pt x="73" y="421"/>
                  <a:pt x="73" y="421"/>
                </a:cubicBezTo>
                <a:cubicBezTo>
                  <a:pt x="73" y="428"/>
                  <a:pt x="71" y="428"/>
                  <a:pt x="69" y="433"/>
                </a:cubicBezTo>
                <a:cubicBezTo>
                  <a:pt x="75" y="438"/>
                  <a:pt x="93" y="452"/>
                  <a:pt x="102" y="452"/>
                </a:cubicBezTo>
                <a:cubicBezTo>
                  <a:pt x="110" y="452"/>
                  <a:pt x="117" y="430"/>
                  <a:pt x="134" y="430"/>
                </a:cubicBezTo>
                <a:cubicBezTo>
                  <a:pt x="160" y="430"/>
                  <a:pt x="160" y="430"/>
                  <a:pt x="160" y="430"/>
                </a:cubicBezTo>
                <a:cubicBezTo>
                  <a:pt x="170" y="430"/>
                  <a:pt x="183" y="443"/>
                  <a:pt x="185" y="452"/>
                </a:cubicBezTo>
                <a:cubicBezTo>
                  <a:pt x="199" y="452"/>
                  <a:pt x="218" y="440"/>
                  <a:pt x="223" y="433"/>
                </a:cubicBezTo>
                <a:cubicBezTo>
                  <a:pt x="216" y="419"/>
                  <a:pt x="224" y="400"/>
                  <a:pt x="233" y="392"/>
                </a:cubicBezTo>
                <a:cubicBezTo>
                  <a:pt x="243" y="378"/>
                  <a:pt x="255" y="378"/>
                  <a:pt x="279" y="378"/>
                </a:cubicBezTo>
                <a:cubicBezTo>
                  <a:pt x="282" y="373"/>
                  <a:pt x="294" y="351"/>
                  <a:pt x="294" y="344"/>
                </a:cubicBezTo>
                <a:cubicBezTo>
                  <a:pt x="294" y="340"/>
                  <a:pt x="270" y="327"/>
                  <a:pt x="270" y="301"/>
                </a:cubicBezTo>
                <a:cubicBezTo>
                  <a:pt x="270" y="280"/>
                  <a:pt x="286" y="270"/>
                  <a:pt x="296" y="258"/>
                </a:cubicBezTo>
                <a:cubicBezTo>
                  <a:pt x="279" y="225"/>
                  <a:pt x="279" y="225"/>
                  <a:pt x="279" y="225"/>
                </a:cubicBezTo>
                <a:cubicBezTo>
                  <a:pt x="253" y="225"/>
                  <a:pt x="253" y="225"/>
                  <a:pt x="253" y="225"/>
                </a:cubicBezTo>
                <a:cubicBezTo>
                  <a:pt x="240" y="217"/>
                  <a:pt x="221" y="210"/>
                  <a:pt x="221" y="186"/>
                </a:cubicBezTo>
                <a:cubicBezTo>
                  <a:pt x="221" y="165"/>
                  <a:pt x="221" y="165"/>
                  <a:pt x="221" y="165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3" y="162"/>
                  <a:pt x="165" y="177"/>
                  <a:pt x="153" y="177"/>
                </a:cubicBezTo>
                <a:cubicBezTo>
                  <a:pt x="146" y="177"/>
                  <a:pt x="146" y="177"/>
                  <a:pt x="146" y="177"/>
                </a:cubicBezTo>
                <a:cubicBezTo>
                  <a:pt x="119" y="177"/>
                  <a:pt x="109" y="153"/>
                  <a:pt x="103" y="153"/>
                </a:cubicBezTo>
                <a:cubicBezTo>
                  <a:pt x="95" y="153"/>
                  <a:pt x="80" y="164"/>
                  <a:pt x="73" y="165"/>
                </a:cubicBezTo>
                <a:close/>
                <a:moveTo>
                  <a:pt x="303" y="95"/>
                </a:moveTo>
                <a:cubicBezTo>
                  <a:pt x="309" y="90"/>
                  <a:pt x="318" y="79"/>
                  <a:pt x="328" y="79"/>
                </a:cubicBezTo>
                <a:cubicBezTo>
                  <a:pt x="340" y="79"/>
                  <a:pt x="340" y="79"/>
                  <a:pt x="340" y="79"/>
                </a:cubicBezTo>
                <a:cubicBezTo>
                  <a:pt x="349" y="79"/>
                  <a:pt x="366" y="100"/>
                  <a:pt x="366" y="108"/>
                </a:cubicBezTo>
                <a:cubicBezTo>
                  <a:pt x="366" y="115"/>
                  <a:pt x="366" y="115"/>
                  <a:pt x="366" y="115"/>
                </a:cubicBezTo>
                <a:cubicBezTo>
                  <a:pt x="366" y="141"/>
                  <a:pt x="342" y="143"/>
                  <a:pt x="318" y="143"/>
                </a:cubicBezTo>
                <a:cubicBezTo>
                  <a:pt x="313" y="134"/>
                  <a:pt x="299" y="129"/>
                  <a:pt x="301" y="112"/>
                </a:cubicBezTo>
                <a:cubicBezTo>
                  <a:pt x="303" y="95"/>
                  <a:pt x="303" y="95"/>
                  <a:pt x="303" y="95"/>
                </a:cubicBezTo>
                <a:close/>
                <a:moveTo>
                  <a:pt x="294" y="30"/>
                </a:moveTo>
                <a:cubicBezTo>
                  <a:pt x="287" y="30"/>
                  <a:pt x="287" y="30"/>
                  <a:pt x="287" y="30"/>
                </a:cubicBezTo>
                <a:cubicBezTo>
                  <a:pt x="277" y="30"/>
                  <a:pt x="267" y="24"/>
                  <a:pt x="267" y="24"/>
                </a:cubicBezTo>
                <a:cubicBezTo>
                  <a:pt x="262" y="24"/>
                  <a:pt x="248" y="38"/>
                  <a:pt x="248" y="43"/>
                </a:cubicBezTo>
                <a:cubicBezTo>
                  <a:pt x="248" y="47"/>
                  <a:pt x="248" y="47"/>
                  <a:pt x="248" y="47"/>
                </a:cubicBezTo>
                <a:cubicBezTo>
                  <a:pt x="248" y="54"/>
                  <a:pt x="253" y="52"/>
                  <a:pt x="253" y="62"/>
                </a:cubicBezTo>
                <a:cubicBezTo>
                  <a:pt x="253" y="69"/>
                  <a:pt x="253" y="69"/>
                  <a:pt x="253" y="69"/>
                </a:cubicBezTo>
                <a:cubicBezTo>
                  <a:pt x="253" y="79"/>
                  <a:pt x="235" y="96"/>
                  <a:pt x="223" y="98"/>
                </a:cubicBezTo>
                <a:cubicBezTo>
                  <a:pt x="223" y="102"/>
                  <a:pt x="221" y="102"/>
                  <a:pt x="221" y="107"/>
                </a:cubicBezTo>
                <a:cubicBezTo>
                  <a:pt x="221" y="120"/>
                  <a:pt x="221" y="120"/>
                  <a:pt x="221" y="120"/>
                </a:cubicBezTo>
                <a:cubicBezTo>
                  <a:pt x="221" y="126"/>
                  <a:pt x="223" y="124"/>
                  <a:pt x="224" y="127"/>
                </a:cubicBezTo>
                <a:cubicBezTo>
                  <a:pt x="235" y="127"/>
                  <a:pt x="235" y="127"/>
                  <a:pt x="235" y="127"/>
                </a:cubicBezTo>
                <a:cubicBezTo>
                  <a:pt x="238" y="133"/>
                  <a:pt x="253" y="145"/>
                  <a:pt x="253" y="155"/>
                </a:cubicBezTo>
                <a:cubicBezTo>
                  <a:pt x="253" y="162"/>
                  <a:pt x="253" y="162"/>
                  <a:pt x="253" y="162"/>
                </a:cubicBezTo>
                <a:cubicBezTo>
                  <a:pt x="253" y="172"/>
                  <a:pt x="248" y="170"/>
                  <a:pt x="248" y="177"/>
                </a:cubicBezTo>
                <a:cubicBezTo>
                  <a:pt x="248" y="181"/>
                  <a:pt x="248" y="181"/>
                  <a:pt x="248" y="181"/>
                </a:cubicBezTo>
                <a:cubicBezTo>
                  <a:pt x="248" y="188"/>
                  <a:pt x="258" y="189"/>
                  <a:pt x="260" y="200"/>
                </a:cubicBezTo>
                <a:cubicBezTo>
                  <a:pt x="277" y="200"/>
                  <a:pt x="274" y="193"/>
                  <a:pt x="287" y="193"/>
                </a:cubicBezTo>
                <a:cubicBezTo>
                  <a:pt x="318" y="193"/>
                  <a:pt x="308" y="225"/>
                  <a:pt x="335" y="225"/>
                </a:cubicBezTo>
                <a:cubicBezTo>
                  <a:pt x="354" y="225"/>
                  <a:pt x="352" y="193"/>
                  <a:pt x="378" y="193"/>
                </a:cubicBezTo>
                <a:cubicBezTo>
                  <a:pt x="391" y="193"/>
                  <a:pt x="388" y="200"/>
                  <a:pt x="405" y="200"/>
                </a:cubicBezTo>
                <a:cubicBezTo>
                  <a:pt x="407" y="189"/>
                  <a:pt x="418" y="189"/>
                  <a:pt x="418" y="181"/>
                </a:cubicBezTo>
                <a:cubicBezTo>
                  <a:pt x="418" y="176"/>
                  <a:pt x="413" y="176"/>
                  <a:pt x="413" y="165"/>
                </a:cubicBezTo>
                <a:cubicBezTo>
                  <a:pt x="413" y="151"/>
                  <a:pt x="413" y="151"/>
                  <a:pt x="413" y="151"/>
                </a:cubicBezTo>
                <a:cubicBezTo>
                  <a:pt x="413" y="145"/>
                  <a:pt x="427" y="134"/>
                  <a:pt x="430" y="127"/>
                </a:cubicBezTo>
                <a:cubicBezTo>
                  <a:pt x="444" y="127"/>
                  <a:pt x="444" y="124"/>
                  <a:pt x="444" y="108"/>
                </a:cubicBezTo>
                <a:cubicBezTo>
                  <a:pt x="444" y="91"/>
                  <a:pt x="413" y="93"/>
                  <a:pt x="413" y="69"/>
                </a:cubicBezTo>
                <a:cubicBezTo>
                  <a:pt x="413" y="57"/>
                  <a:pt x="413" y="57"/>
                  <a:pt x="413" y="57"/>
                </a:cubicBezTo>
                <a:cubicBezTo>
                  <a:pt x="413" y="50"/>
                  <a:pt x="418" y="52"/>
                  <a:pt x="418" y="45"/>
                </a:cubicBezTo>
                <a:cubicBezTo>
                  <a:pt x="418" y="43"/>
                  <a:pt x="418" y="43"/>
                  <a:pt x="418" y="43"/>
                </a:cubicBezTo>
                <a:cubicBezTo>
                  <a:pt x="418" y="38"/>
                  <a:pt x="407" y="26"/>
                  <a:pt x="401" y="26"/>
                </a:cubicBezTo>
                <a:cubicBezTo>
                  <a:pt x="398" y="26"/>
                  <a:pt x="398" y="26"/>
                  <a:pt x="398" y="26"/>
                </a:cubicBezTo>
                <a:cubicBezTo>
                  <a:pt x="389" y="26"/>
                  <a:pt x="391" y="30"/>
                  <a:pt x="384" y="30"/>
                </a:cubicBezTo>
                <a:cubicBezTo>
                  <a:pt x="374" y="30"/>
                  <a:pt x="374" y="30"/>
                  <a:pt x="374" y="30"/>
                </a:cubicBezTo>
                <a:cubicBezTo>
                  <a:pt x="352" y="30"/>
                  <a:pt x="354" y="0"/>
                  <a:pt x="337" y="0"/>
                </a:cubicBezTo>
                <a:cubicBezTo>
                  <a:pt x="323" y="0"/>
                  <a:pt x="323" y="0"/>
                  <a:pt x="323" y="0"/>
                </a:cubicBezTo>
                <a:cubicBezTo>
                  <a:pt x="316" y="0"/>
                  <a:pt x="318" y="11"/>
                  <a:pt x="311" y="17"/>
                </a:cubicBezTo>
                <a:cubicBezTo>
                  <a:pt x="308" y="21"/>
                  <a:pt x="299" y="30"/>
                  <a:pt x="294" y="30"/>
                </a:cubicBezTo>
                <a:close/>
                <a:moveTo>
                  <a:pt x="442" y="224"/>
                </a:moveTo>
                <a:cubicBezTo>
                  <a:pt x="447" y="229"/>
                  <a:pt x="451" y="230"/>
                  <a:pt x="451" y="239"/>
                </a:cubicBezTo>
                <a:cubicBezTo>
                  <a:pt x="451" y="248"/>
                  <a:pt x="435" y="258"/>
                  <a:pt x="435" y="273"/>
                </a:cubicBezTo>
                <a:cubicBezTo>
                  <a:pt x="435" y="294"/>
                  <a:pt x="454" y="308"/>
                  <a:pt x="454" y="315"/>
                </a:cubicBezTo>
                <a:cubicBezTo>
                  <a:pt x="454" y="321"/>
                  <a:pt x="451" y="316"/>
                  <a:pt x="449" y="325"/>
                </a:cubicBezTo>
                <a:cubicBezTo>
                  <a:pt x="393" y="325"/>
                  <a:pt x="412" y="380"/>
                  <a:pt x="395" y="380"/>
                </a:cubicBezTo>
                <a:cubicBezTo>
                  <a:pt x="391" y="380"/>
                  <a:pt x="391" y="380"/>
                  <a:pt x="391" y="380"/>
                </a:cubicBezTo>
                <a:cubicBezTo>
                  <a:pt x="386" y="380"/>
                  <a:pt x="374" y="368"/>
                  <a:pt x="359" y="368"/>
                </a:cubicBezTo>
                <a:cubicBezTo>
                  <a:pt x="355" y="368"/>
                  <a:pt x="355" y="368"/>
                  <a:pt x="355" y="368"/>
                </a:cubicBezTo>
                <a:cubicBezTo>
                  <a:pt x="344" y="368"/>
                  <a:pt x="321" y="378"/>
                  <a:pt x="321" y="390"/>
                </a:cubicBezTo>
                <a:cubicBezTo>
                  <a:pt x="321" y="394"/>
                  <a:pt x="323" y="395"/>
                  <a:pt x="328" y="395"/>
                </a:cubicBezTo>
                <a:cubicBezTo>
                  <a:pt x="335" y="395"/>
                  <a:pt x="335" y="395"/>
                  <a:pt x="335" y="395"/>
                </a:cubicBezTo>
                <a:cubicBezTo>
                  <a:pt x="337" y="388"/>
                  <a:pt x="350" y="380"/>
                  <a:pt x="357" y="380"/>
                </a:cubicBezTo>
                <a:cubicBezTo>
                  <a:pt x="367" y="380"/>
                  <a:pt x="379" y="390"/>
                  <a:pt x="381" y="399"/>
                </a:cubicBezTo>
                <a:cubicBezTo>
                  <a:pt x="388" y="399"/>
                  <a:pt x="388" y="399"/>
                  <a:pt x="388" y="399"/>
                </a:cubicBezTo>
                <a:cubicBezTo>
                  <a:pt x="396" y="399"/>
                  <a:pt x="403" y="392"/>
                  <a:pt x="410" y="388"/>
                </a:cubicBezTo>
                <a:cubicBezTo>
                  <a:pt x="427" y="380"/>
                  <a:pt x="418" y="382"/>
                  <a:pt x="418" y="368"/>
                </a:cubicBezTo>
                <a:cubicBezTo>
                  <a:pt x="418" y="356"/>
                  <a:pt x="424" y="351"/>
                  <a:pt x="430" y="346"/>
                </a:cubicBezTo>
                <a:cubicBezTo>
                  <a:pt x="444" y="335"/>
                  <a:pt x="442" y="340"/>
                  <a:pt x="456" y="340"/>
                </a:cubicBezTo>
                <a:cubicBezTo>
                  <a:pt x="463" y="340"/>
                  <a:pt x="471" y="315"/>
                  <a:pt x="471" y="304"/>
                </a:cubicBezTo>
                <a:cubicBezTo>
                  <a:pt x="464" y="296"/>
                  <a:pt x="452" y="294"/>
                  <a:pt x="452" y="280"/>
                </a:cubicBezTo>
                <a:cubicBezTo>
                  <a:pt x="452" y="277"/>
                  <a:pt x="452" y="277"/>
                  <a:pt x="452" y="277"/>
                </a:cubicBezTo>
                <a:cubicBezTo>
                  <a:pt x="452" y="268"/>
                  <a:pt x="456" y="261"/>
                  <a:pt x="458" y="255"/>
                </a:cubicBezTo>
                <a:cubicBezTo>
                  <a:pt x="464" y="255"/>
                  <a:pt x="470" y="249"/>
                  <a:pt x="470" y="242"/>
                </a:cubicBezTo>
                <a:cubicBezTo>
                  <a:pt x="470" y="236"/>
                  <a:pt x="458" y="218"/>
                  <a:pt x="452" y="215"/>
                </a:cubicBezTo>
                <a:cubicBezTo>
                  <a:pt x="442" y="224"/>
                  <a:pt x="442" y="224"/>
                  <a:pt x="442" y="224"/>
                </a:cubicBezTo>
                <a:close/>
                <a:moveTo>
                  <a:pt x="359" y="236"/>
                </a:moveTo>
                <a:cubicBezTo>
                  <a:pt x="355" y="236"/>
                  <a:pt x="355" y="236"/>
                  <a:pt x="355" y="236"/>
                </a:cubicBezTo>
                <a:cubicBezTo>
                  <a:pt x="355" y="255"/>
                  <a:pt x="393" y="242"/>
                  <a:pt x="393" y="280"/>
                </a:cubicBezTo>
                <a:cubicBezTo>
                  <a:pt x="393" y="285"/>
                  <a:pt x="393" y="285"/>
                  <a:pt x="393" y="285"/>
                </a:cubicBezTo>
                <a:cubicBezTo>
                  <a:pt x="393" y="299"/>
                  <a:pt x="376" y="318"/>
                  <a:pt x="362" y="318"/>
                </a:cubicBezTo>
                <a:cubicBezTo>
                  <a:pt x="350" y="318"/>
                  <a:pt x="350" y="318"/>
                  <a:pt x="350" y="318"/>
                </a:cubicBezTo>
                <a:cubicBezTo>
                  <a:pt x="333" y="318"/>
                  <a:pt x="320" y="297"/>
                  <a:pt x="320" y="279"/>
                </a:cubicBezTo>
                <a:cubicBezTo>
                  <a:pt x="308" y="279"/>
                  <a:pt x="308" y="279"/>
                  <a:pt x="308" y="279"/>
                </a:cubicBezTo>
                <a:cubicBezTo>
                  <a:pt x="306" y="284"/>
                  <a:pt x="306" y="282"/>
                  <a:pt x="306" y="285"/>
                </a:cubicBezTo>
                <a:cubicBezTo>
                  <a:pt x="306" y="308"/>
                  <a:pt x="328" y="332"/>
                  <a:pt x="350" y="332"/>
                </a:cubicBezTo>
                <a:cubicBezTo>
                  <a:pt x="362" y="332"/>
                  <a:pt x="362" y="332"/>
                  <a:pt x="362" y="332"/>
                </a:cubicBezTo>
                <a:cubicBezTo>
                  <a:pt x="386" y="332"/>
                  <a:pt x="407" y="309"/>
                  <a:pt x="407" y="284"/>
                </a:cubicBezTo>
                <a:cubicBezTo>
                  <a:pt x="407" y="270"/>
                  <a:pt x="407" y="270"/>
                  <a:pt x="407" y="270"/>
                </a:cubicBezTo>
                <a:cubicBezTo>
                  <a:pt x="407" y="255"/>
                  <a:pt x="379" y="232"/>
                  <a:pt x="359" y="232"/>
                </a:cubicBezTo>
                <a:cubicBezTo>
                  <a:pt x="359" y="236"/>
                  <a:pt x="359" y="236"/>
                  <a:pt x="359" y="236"/>
                </a:cubicBezTo>
                <a:close/>
              </a:path>
            </a:pathLst>
          </a:custGeom>
          <a:solidFill>
            <a:srgbClr val="E4465A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541599" y="1919594"/>
            <a:ext cx="1131600" cy="976404"/>
            <a:chOff x="1852613" y="3679825"/>
            <a:chExt cx="506413" cy="582613"/>
          </a:xfrm>
        </p:grpSpPr>
        <p:sp>
          <p:nvSpPr>
            <p:cNvPr id="18" name="Freeform 83"/>
            <p:cNvSpPr>
              <a:spLocks/>
            </p:cNvSpPr>
            <p:nvPr/>
          </p:nvSpPr>
          <p:spPr bwMode="auto">
            <a:xfrm>
              <a:off x="1852613" y="3679825"/>
              <a:ext cx="506413" cy="582613"/>
            </a:xfrm>
            <a:custGeom>
              <a:avLst/>
              <a:gdLst>
                <a:gd name="T0" fmla="*/ 0 w 236"/>
                <a:gd name="T1" fmla="*/ 0 h 272"/>
                <a:gd name="T2" fmla="*/ 236 w 236"/>
                <a:gd name="T3" fmla="*/ 0 h 272"/>
                <a:gd name="T4" fmla="*/ 236 w 236"/>
                <a:gd name="T5" fmla="*/ 154 h 272"/>
                <a:gd name="T6" fmla="*/ 118 w 236"/>
                <a:gd name="T7" fmla="*/ 272 h 272"/>
                <a:gd name="T8" fmla="*/ 0 w 236"/>
                <a:gd name="T9" fmla="*/ 154 h 272"/>
                <a:gd name="T10" fmla="*/ 0 w 236"/>
                <a:gd name="T1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272">
                  <a:moveTo>
                    <a:pt x="0" y="0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6" y="218"/>
                    <a:pt x="184" y="272"/>
                    <a:pt x="118" y="272"/>
                  </a:cubicBezTo>
                  <a:cubicBezTo>
                    <a:pt x="53" y="272"/>
                    <a:pt x="0" y="218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84"/>
            <p:cNvSpPr>
              <a:spLocks noEditPoints="1"/>
            </p:cNvSpPr>
            <p:nvPr/>
          </p:nvSpPr>
          <p:spPr bwMode="auto">
            <a:xfrm>
              <a:off x="1919288" y="3709988"/>
              <a:ext cx="427038" cy="427038"/>
            </a:xfrm>
            <a:custGeom>
              <a:avLst/>
              <a:gdLst>
                <a:gd name="T0" fmla="*/ 20 w 199"/>
                <a:gd name="T1" fmla="*/ 190 h 199"/>
                <a:gd name="T2" fmla="*/ 15 w 199"/>
                <a:gd name="T3" fmla="*/ 189 h 199"/>
                <a:gd name="T4" fmla="*/ 8 w 199"/>
                <a:gd name="T5" fmla="*/ 194 h 199"/>
                <a:gd name="T6" fmla="*/ 1 w 199"/>
                <a:gd name="T7" fmla="*/ 197 h 199"/>
                <a:gd name="T8" fmla="*/ 4 w 199"/>
                <a:gd name="T9" fmla="*/ 190 h 199"/>
                <a:gd name="T10" fmla="*/ 9 w 199"/>
                <a:gd name="T11" fmla="*/ 184 h 199"/>
                <a:gd name="T12" fmla="*/ 9 w 199"/>
                <a:gd name="T13" fmla="*/ 179 h 199"/>
                <a:gd name="T14" fmla="*/ 150 w 199"/>
                <a:gd name="T15" fmla="*/ 31 h 199"/>
                <a:gd name="T16" fmla="*/ 157 w 199"/>
                <a:gd name="T17" fmla="*/ 38 h 199"/>
                <a:gd name="T18" fmla="*/ 157 w 199"/>
                <a:gd name="T19" fmla="*/ 53 h 199"/>
                <a:gd name="T20" fmla="*/ 146 w 199"/>
                <a:gd name="T21" fmla="*/ 41 h 199"/>
                <a:gd name="T22" fmla="*/ 157 w 199"/>
                <a:gd name="T23" fmla="*/ 53 h 199"/>
                <a:gd name="T24" fmla="*/ 168 w 199"/>
                <a:gd name="T25" fmla="*/ 49 h 199"/>
                <a:gd name="T26" fmla="*/ 160 w 199"/>
                <a:gd name="T27" fmla="*/ 41 h 199"/>
                <a:gd name="T28" fmla="*/ 168 w 199"/>
                <a:gd name="T29" fmla="*/ 31 h 199"/>
                <a:gd name="T30" fmla="*/ 160 w 199"/>
                <a:gd name="T31" fmla="*/ 38 h 199"/>
                <a:gd name="T32" fmla="*/ 168 w 199"/>
                <a:gd name="T33" fmla="*/ 31 h 199"/>
                <a:gd name="T34" fmla="*/ 121 w 199"/>
                <a:gd name="T35" fmla="*/ 0 h 199"/>
                <a:gd name="T36" fmla="*/ 137 w 199"/>
                <a:gd name="T37" fmla="*/ 29 h 199"/>
                <a:gd name="T38" fmla="*/ 135 w 199"/>
                <a:gd name="T39" fmla="*/ 35 h 199"/>
                <a:gd name="T40" fmla="*/ 145 w 199"/>
                <a:gd name="T41" fmla="*/ 54 h 199"/>
                <a:gd name="T42" fmla="*/ 174 w 199"/>
                <a:gd name="T43" fmla="*/ 74 h 199"/>
                <a:gd name="T44" fmla="*/ 185 w 199"/>
                <a:gd name="T45" fmla="*/ 77 h 199"/>
                <a:gd name="T46" fmla="*/ 187 w 199"/>
                <a:gd name="T47" fmla="*/ 76 h 199"/>
                <a:gd name="T48" fmla="*/ 173 w 199"/>
                <a:gd name="T49" fmla="*/ 52 h 199"/>
                <a:gd name="T50" fmla="*/ 146 w 199"/>
                <a:gd name="T51" fmla="*/ 26 h 199"/>
                <a:gd name="T52" fmla="*/ 143 w 199"/>
                <a:gd name="T53" fmla="*/ 64 h 199"/>
                <a:gd name="T54" fmla="*/ 63 w 199"/>
                <a:gd name="T55" fmla="*/ 144 h 199"/>
                <a:gd name="T56" fmla="*/ 62 w 199"/>
                <a:gd name="T57" fmla="*/ 144 h 199"/>
                <a:gd name="T58" fmla="*/ 62 w 199"/>
                <a:gd name="T59" fmla="*/ 144 h 199"/>
                <a:gd name="T60" fmla="*/ 55 w 199"/>
                <a:gd name="T61" fmla="*/ 148 h 199"/>
                <a:gd name="T62" fmla="*/ 49 w 199"/>
                <a:gd name="T63" fmla="*/ 155 h 199"/>
                <a:gd name="T64" fmla="*/ 41 w 199"/>
                <a:gd name="T65" fmla="*/ 160 h 199"/>
                <a:gd name="T66" fmla="*/ 23 w 199"/>
                <a:gd name="T67" fmla="*/ 183 h 199"/>
                <a:gd name="T68" fmla="*/ 23 w 199"/>
                <a:gd name="T69" fmla="*/ 183 h 199"/>
                <a:gd name="T70" fmla="*/ 15 w 199"/>
                <a:gd name="T71" fmla="*/ 183 h 199"/>
                <a:gd name="T72" fmla="*/ 15 w 199"/>
                <a:gd name="T73" fmla="*/ 175 h 199"/>
                <a:gd name="T74" fmla="*/ 15 w 199"/>
                <a:gd name="T75" fmla="*/ 175 h 199"/>
                <a:gd name="T76" fmla="*/ 38 w 199"/>
                <a:gd name="T77" fmla="*/ 157 h 199"/>
                <a:gd name="T78" fmla="*/ 44 w 199"/>
                <a:gd name="T79" fmla="*/ 150 h 199"/>
                <a:gd name="T80" fmla="*/ 51 w 199"/>
                <a:gd name="T81" fmla="*/ 143 h 199"/>
                <a:gd name="T82" fmla="*/ 54 w 199"/>
                <a:gd name="T83" fmla="*/ 136 h 199"/>
                <a:gd name="T84" fmla="*/ 54 w 199"/>
                <a:gd name="T85" fmla="*/ 136 h 199"/>
                <a:gd name="T86" fmla="*/ 55 w 199"/>
                <a:gd name="T87" fmla="*/ 136 h 199"/>
                <a:gd name="T88" fmla="*/ 135 w 199"/>
                <a:gd name="T89" fmla="*/ 5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9" h="199">
                  <a:moveTo>
                    <a:pt x="9" y="179"/>
                  </a:moveTo>
                  <a:cubicBezTo>
                    <a:pt x="20" y="190"/>
                    <a:pt x="20" y="190"/>
                    <a:pt x="20" y="190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15" y="189"/>
                    <a:pt x="15" y="189"/>
                    <a:pt x="15" y="189"/>
                  </a:cubicBezTo>
                  <a:cubicBezTo>
                    <a:pt x="15" y="191"/>
                    <a:pt x="14" y="192"/>
                    <a:pt x="13" y="193"/>
                  </a:cubicBezTo>
                  <a:cubicBezTo>
                    <a:pt x="12" y="194"/>
                    <a:pt x="10" y="195"/>
                    <a:pt x="8" y="194"/>
                  </a:cubicBezTo>
                  <a:cubicBezTo>
                    <a:pt x="8" y="195"/>
                    <a:pt x="8" y="196"/>
                    <a:pt x="7" y="197"/>
                  </a:cubicBezTo>
                  <a:cubicBezTo>
                    <a:pt x="5" y="199"/>
                    <a:pt x="3" y="199"/>
                    <a:pt x="1" y="197"/>
                  </a:cubicBezTo>
                  <a:cubicBezTo>
                    <a:pt x="0" y="196"/>
                    <a:pt x="0" y="193"/>
                    <a:pt x="1" y="192"/>
                  </a:cubicBezTo>
                  <a:cubicBezTo>
                    <a:pt x="2" y="191"/>
                    <a:pt x="3" y="190"/>
                    <a:pt x="4" y="190"/>
                  </a:cubicBezTo>
                  <a:cubicBezTo>
                    <a:pt x="4" y="189"/>
                    <a:pt x="4" y="187"/>
                    <a:pt x="6" y="185"/>
                  </a:cubicBezTo>
                  <a:cubicBezTo>
                    <a:pt x="7" y="184"/>
                    <a:pt x="8" y="184"/>
                    <a:pt x="9" y="184"/>
                  </a:cubicBezTo>
                  <a:cubicBezTo>
                    <a:pt x="7" y="181"/>
                    <a:pt x="7" y="181"/>
                    <a:pt x="7" y="181"/>
                  </a:cubicBezTo>
                  <a:cubicBezTo>
                    <a:pt x="9" y="179"/>
                    <a:pt x="9" y="179"/>
                    <a:pt x="9" y="179"/>
                  </a:cubicBezTo>
                  <a:close/>
                  <a:moveTo>
                    <a:pt x="146" y="38"/>
                  </a:moveTo>
                  <a:cubicBezTo>
                    <a:pt x="146" y="36"/>
                    <a:pt x="148" y="33"/>
                    <a:pt x="150" y="31"/>
                  </a:cubicBezTo>
                  <a:cubicBezTo>
                    <a:pt x="152" y="29"/>
                    <a:pt x="154" y="28"/>
                    <a:pt x="157" y="27"/>
                  </a:cubicBezTo>
                  <a:cubicBezTo>
                    <a:pt x="157" y="38"/>
                    <a:pt x="157" y="38"/>
                    <a:pt x="157" y="38"/>
                  </a:cubicBezTo>
                  <a:cubicBezTo>
                    <a:pt x="146" y="38"/>
                    <a:pt x="146" y="38"/>
                    <a:pt x="146" y="38"/>
                  </a:cubicBezTo>
                  <a:close/>
                  <a:moveTo>
                    <a:pt x="157" y="53"/>
                  </a:moveTo>
                  <a:cubicBezTo>
                    <a:pt x="154" y="52"/>
                    <a:pt x="152" y="51"/>
                    <a:pt x="150" y="49"/>
                  </a:cubicBezTo>
                  <a:cubicBezTo>
                    <a:pt x="148" y="47"/>
                    <a:pt x="146" y="44"/>
                    <a:pt x="146" y="41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7" y="53"/>
                    <a:pt x="157" y="53"/>
                    <a:pt x="157" y="53"/>
                  </a:cubicBezTo>
                  <a:close/>
                  <a:moveTo>
                    <a:pt x="171" y="41"/>
                  </a:moveTo>
                  <a:cubicBezTo>
                    <a:pt x="171" y="44"/>
                    <a:pt x="170" y="47"/>
                    <a:pt x="168" y="49"/>
                  </a:cubicBezTo>
                  <a:cubicBezTo>
                    <a:pt x="166" y="51"/>
                    <a:pt x="163" y="52"/>
                    <a:pt x="160" y="53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71" y="41"/>
                    <a:pt x="171" y="41"/>
                    <a:pt x="171" y="41"/>
                  </a:cubicBezTo>
                  <a:close/>
                  <a:moveTo>
                    <a:pt x="168" y="31"/>
                  </a:moveTo>
                  <a:cubicBezTo>
                    <a:pt x="170" y="33"/>
                    <a:pt x="171" y="36"/>
                    <a:pt x="171" y="3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63" y="28"/>
                    <a:pt x="166" y="29"/>
                    <a:pt x="168" y="31"/>
                  </a:cubicBezTo>
                  <a:close/>
                  <a:moveTo>
                    <a:pt x="146" y="26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19" y="3"/>
                    <a:pt x="120" y="9"/>
                    <a:pt x="123" y="12"/>
                  </a:cubicBezTo>
                  <a:cubicBezTo>
                    <a:pt x="125" y="15"/>
                    <a:pt x="139" y="27"/>
                    <a:pt x="137" y="29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9" y="22"/>
                    <a:pt x="136" y="28"/>
                    <a:pt x="135" y="35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3" y="32"/>
                    <a:pt x="139" y="48"/>
                    <a:pt x="145" y="54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50" y="60"/>
                    <a:pt x="166" y="76"/>
                    <a:pt x="174" y="74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7" y="60"/>
                    <a:pt x="176" y="80"/>
                    <a:pt x="185" y="77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2" y="59"/>
                    <a:pt x="183" y="74"/>
                    <a:pt x="187" y="76"/>
                  </a:cubicBezTo>
                  <a:cubicBezTo>
                    <a:pt x="190" y="79"/>
                    <a:pt x="196" y="80"/>
                    <a:pt x="199" y="78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63" y="58"/>
                    <a:pt x="152" y="59"/>
                    <a:pt x="146" y="53"/>
                  </a:cubicBezTo>
                  <a:cubicBezTo>
                    <a:pt x="140" y="47"/>
                    <a:pt x="140" y="36"/>
                    <a:pt x="146" y="26"/>
                  </a:cubicBezTo>
                  <a:close/>
                  <a:moveTo>
                    <a:pt x="143" y="56"/>
                  </a:moveTo>
                  <a:cubicBezTo>
                    <a:pt x="145" y="58"/>
                    <a:pt x="145" y="61"/>
                    <a:pt x="143" y="64"/>
                  </a:cubicBezTo>
                  <a:cubicBezTo>
                    <a:pt x="141" y="65"/>
                    <a:pt x="139" y="66"/>
                    <a:pt x="137" y="65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1" y="146"/>
                    <a:pt x="58" y="146"/>
                    <a:pt x="56" y="145"/>
                  </a:cubicBezTo>
                  <a:cubicBezTo>
                    <a:pt x="56" y="146"/>
                    <a:pt x="55" y="147"/>
                    <a:pt x="55" y="148"/>
                  </a:cubicBezTo>
                  <a:cubicBezTo>
                    <a:pt x="58" y="148"/>
                    <a:pt x="60" y="147"/>
                    <a:pt x="61" y="150"/>
                  </a:cubicBezTo>
                  <a:cubicBezTo>
                    <a:pt x="57" y="150"/>
                    <a:pt x="53" y="155"/>
                    <a:pt x="49" y="155"/>
                  </a:cubicBezTo>
                  <a:cubicBezTo>
                    <a:pt x="49" y="156"/>
                    <a:pt x="48" y="158"/>
                    <a:pt x="47" y="159"/>
                  </a:cubicBezTo>
                  <a:cubicBezTo>
                    <a:pt x="46" y="161"/>
                    <a:pt x="43" y="161"/>
                    <a:pt x="41" y="160"/>
                  </a:cubicBezTo>
                  <a:cubicBezTo>
                    <a:pt x="24" y="183"/>
                    <a:pt x="24" y="183"/>
                    <a:pt x="24" y="183"/>
                  </a:cubicBezTo>
                  <a:cubicBezTo>
                    <a:pt x="24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1" y="185"/>
                    <a:pt x="18" y="185"/>
                    <a:pt x="15" y="183"/>
                  </a:cubicBezTo>
                  <a:cubicBezTo>
                    <a:pt x="13" y="181"/>
                    <a:pt x="13" y="178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7" y="155"/>
                    <a:pt x="38" y="153"/>
                    <a:pt x="39" y="152"/>
                  </a:cubicBezTo>
                  <a:cubicBezTo>
                    <a:pt x="41" y="150"/>
                    <a:pt x="42" y="150"/>
                    <a:pt x="44" y="150"/>
                  </a:cubicBezTo>
                  <a:cubicBezTo>
                    <a:pt x="43" y="146"/>
                    <a:pt x="49" y="142"/>
                    <a:pt x="48" y="137"/>
                  </a:cubicBezTo>
                  <a:cubicBezTo>
                    <a:pt x="51" y="139"/>
                    <a:pt x="51" y="141"/>
                    <a:pt x="51" y="143"/>
                  </a:cubicBezTo>
                  <a:cubicBezTo>
                    <a:pt x="51" y="143"/>
                    <a:pt x="52" y="143"/>
                    <a:pt x="53" y="143"/>
                  </a:cubicBezTo>
                  <a:cubicBezTo>
                    <a:pt x="52" y="141"/>
                    <a:pt x="53" y="138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5" y="136"/>
                    <a:pt x="55" y="136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3" y="60"/>
                    <a:pt x="134" y="57"/>
                    <a:pt x="135" y="56"/>
                  </a:cubicBezTo>
                  <a:cubicBezTo>
                    <a:pt x="137" y="54"/>
                    <a:pt x="141" y="54"/>
                    <a:pt x="143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85"/>
            <p:cNvSpPr>
              <a:spLocks noEditPoints="1"/>
            </p:cNvSpPr>
            <p:nvPr/>
          </p:nvSpPr>
          <p:spPr bwMode="auto">
            <a:xfrm>
              <a:off x="1868488" y="3709988"/>
              <a:ext cx="427038" cy="427038"/>
            </a:xfrm>
            <a:custGeom>
              <a:avLst/>
              <a:gdLst>
                <a:gd name="T0" fmla="*/ 190 w 199"/>
                <a:gd name="T1" fmla="*/ 179 h 199"/>
                <a:gd name="T2" fmla="*/ 189 w 199"/>
                <a:gd name="T3" fmla="*/ 184 h 199"/>
                <a:gd name="T4" fmla="*/ 194 w 199"/>
                <a:gd name="T5" fmla="*/ 190 h 199"/>
                <a:gd name="T6" fmla="*/ 197 w 199"/>
                <a:gd name="T7" fmla="*/ 197 h 199"/>
                <a:gd name="T8" fmla="*/ 191 w 199"/>
                <a:gd name="T9" fmla="*/ 194 h 199"/>
                <a:gd name="T10" fmla="*/ 184 w 199"/>
                <a:gd name="T11" fmla="*/ 189 h 199"/>
                <a:gd name="T12" fmla="*/ 179 w 199"/>
                <a:gd name="T13" fmla="*/ 190 h 199"/>
                <a:gd name="T14" fmla="*/ 31 w 199"/>
                <a:gd name="T15" fmla="*/ 49 h 199"/>
                <a:gd name="T16" fmla="*/ 39 w 199"/>
                <a:gd name="T17" fmla="*/ 41 h 199"/>
                <a:gd name="T18" fmla="*/ 53 w 199"/>
                <a:gd name="T19" fmla="*/ 41 h 199"/>
                <a:gd name="T20" fmla="*/ 42 w 199"/>
                <a:gd name="T21" fmla="*/ 53 h 199"/>
                <a:gd name="T22" fmla="*/ 53 w 199"/>
                <a:gd name="T23" fmla="*/ 41 h 199"/>
                <a:gd name="T24" fmla="*/ 49 w 199"/>
                <a:gd name="T25" fmla="*/ 31 h 199"/>
                <a:gd name="T26" fmla="*/ 42 w 199"/>
                <a:gd name="T27" fmla="*/ 38 h 199"/>
                <a:gd name="T28" fmla="*/ 31 w 199"/>
                <a:gd name="T29" fmla="*/ 31 h 199"/>
                <a:gd name="T30" fmla="*/ 39 w 199"/>
                <a:gd name="T31" fmla="*/ 38 h 199"/>
                <a:gd name="T32" fmla="*/ 31 w 199"/>
                <a:gd name="T33" fmla="*/ 31 h 199"/>
                <a:gd name="T34" fmla="*/ 0 w 199"/>
                <a:gd name="T35" fmla="*/ 78 h 199"/>
                <a:gd name="T36" fmla="*/ 29 w 199"/>
                <a:gd name="T37" fmla="*/ 61 h 199"/>
                <a:gd name="T38" fmla="*/ 35 w 199"/>
                <a:gd name="T39" fmla="*/ 63 h 199"/>
                <a:gd name="T40" fmla="*/ 54 w 199"/>
                <a:gd name="T41" fmla="*/ 54 h 199"/>
                <a:gd name="T42" fmla="*/ 74 w 199"/>
                <a:gd name="T43" fmla="*/ 24 h 199"/>
                <a:gd name="T44" fmla="*/ 77 w 199"/>
                <a:gd name="T45" fmla="*/ 13 h 199"/>
                <a:gd name="T46" fmla="*/ 76 w 199"/>
                <a:gd name="T47" fmla="*/ 12 h 199"/>
                <a:gd name="T48" fmla="*/ 52 w 199"/>
                <a:gd name="T49" fmla="*/ 26 h 199"/>
                <a:gd name="T50" fmla="*/ 26 w 199"/>
                <a:gd name="T51" fmla="*/ 52 h 199"/>
                <a:gd name="T52" fmla="*/ 64 w 199"/>
                <a:gd name="T53" fmla="*/ 56 h 199"/>
                <a:gd name="T54" fmla="*/ 144 w 199"/>
                <a:gd name="T55" fmla="*/ 136 h 199"/>
                <a:gd name="T56" fmla="*/ 144 w 199"/>
                <a:gd name="T57" fmla="*/ 136 h 199"/>
                <a:gd name="T58" fmla="*/ 144 w 199"/>
                <a:gd name="T59" fmla="*/ 136 h 199"/>
                <a:gd name="T60" fmla="*/ 148 w 199"/>
                <a:gd name="T61" fmla="*/ 143 h 199"/>
                <a:gd name="T62" fmla="*/ 155 w 199"/>
                <a:gd name="T63" fmla="*/ 150 h 199"/>
                <a:gd name="T64" fmla="*/ 161 w 199"/>
                <a:gd name="T65" fmla="*/ 157 h 199"/>
                <a:gd name="T66" fmla="*/ 183 w 199"/>
                <a:gd name="T67" fmla="*/ 175 h 199"/>
                <a:gd name="T68" fmla="*/ 183 w 199"/>
                <a:gd name="T69" fmla="*/ 175 h 199"/>
                <a:gd name="T70" fmla="*/ 183 w 199"/>
                <a:gd name="T71" fmla="*/ 183 h 199"/>
                <a:gd name="T72" fmla="*/ 175 w 199"/>
                <a:gd name="T73" fmla="*/ 183 h 199"/>
                <a:gd name="T74" fmla="*/ 175 w 199"/>
                <a:gd name="T75" fmla="*/ 183 h 199"/>
                <a:gd name="T76" fmla="*/ 157 w 199"/>
                <a:gd name="T77" fmla="*/ 160 h 199"/>
                <a:gd name="T78" fmla="*/ 150 w 199"/>
                <a:gd name="T79" fmla="*/ 155 h 199"/>
                <a:gd name="T80" fmla="*/ 143 w 199"/>
                <a:gd name="T81" fmla="*/ 148 h 199"/>
                <a:gd name="T82" fmla="*/ 137 w 199"/>
                <a:gd name="T83" fmla="*/ 144 h 199"/>
                <a:gd name="T84" fmla="*/ 137 w 199"/>
                <a:gd name="T85" fmla="*/ 144 h 199"/>
                <a:gd name="T86" fmla="*/ 136 w 199"/>
                <a:gd name="T87" fmla="*/ 144 h 199"/>
                <a:gd name="T88" fmla="*/ 56 w 199"/>
                <a:gd name="T89" fmla="*/ 6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9" h="199">
                  <a:moveTo>
                    <a:pt x="179" y="190"/>
                  </a:moveTo>
                  <a:cubicBezTo>
                    <a:pt x="190" y="179"/>
                    <a:pt x="190" y="179"/>
                    <a:pt x="190" y="179"/>
                  </a:cubicBezTo>
                  <a:cubicBezTo>
                    <a:pt x="192" y="181"/>
                    <a:pt x="192" y="181"/>
                    <a:pt x="192" y="181"/>
                  </a:cubicBezTo>
                  <a:cubicBezTo>
                    <a:pt x="189" y="184"/>
                    <a:pt x="189" y="184"/>
                    <a:pt x="189" y="184"/>
                  </a:cubicBezTo>
                  <a:cubicBezTo>
                    <a:pt x="191" y="184"/>
                    <a:pt x="192" y="184"/>
                    <a:pt x="193" y="185"/>
                  </a:cubicBezTo>
                  <a:cubicBezTo>
                    <a:pt x="194" y="187"/>
                    <a:pt x="195" y="189"/>
                    <a:pt x="194" y="190"/>
                  </a:cubicBezTo>
                  <a:cubicBezTo>
                    <a:pt x="195" y="190"/>
                    <a:pt x="197" y="191"/>
                    <a:pt x="197" y="192"/>
                  </a:cubicBezTo>
                  <a:cubicBezTo>
                    <a:pt x="199" y="193"/>
                    <a:pt x="199" y="196"/>
                    <a:pt x="197" y="197"/>
                  </a:cubicBezTo>
                  <a:cubicBezTo>
                    <a:pt x="196" y="199"/>
                    <a:pt x="193" y="199"/>
                    <a:pt x="192" y="197"/>
                  </a:cubicBezTo>
                  <a:cubicBezTo>
                    <a:pt x="191" y="196"/>
                    <a:pt x="191" y="195"/>
                    <a:pt x="191" y="194"/>
                  </a:cubicBezTo>
                  <a:cubicBezTo>
                    <a:pt x="189" y="195"/>
                    <a:pt x="187" y="194"/>
                    <a:pt x="185" y="193"/>
                  </a:cubicBezTo>
                  <a:cubicBezTo>
                    <a:pt x="184" y="192"/>
                    <a:pt x="184" y="191"/>
                    <a:pt x="184" y="189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179" y="190"/>
                    <a:pt x="179" y="190"/>
                    <a:pt x="179" y="190"/>
                  </a:cubicBezTo>
                  <a:close/>
                  <a:moveTo>
                    <a:pt x="39" y="53"/>
                  </a:moveTo>
                  <a:cubicBezTo>
                    <a:pt x="36" y="52"/>
                    <a:pt x="33" y="51"/>
                    <a:pt x="31" y="49"/>
                  </a:cubicBezTo>
                  <a:cubicBezTo>
                    <a:pt x="29" y="47"/>
                    <a:pt x="28" y="44"/>
                    <a:pt x="27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53"/>
                    <a:pt x="39" y="53"/>
                    <a:pt x="39" y="53"/>
                  </a:cubicBezTo>
                  <a:close/>
                  <a:moveTo>
                    <a:pt x="53" y="41"/>
                  </a:moveTo>
                  <a:cubicBezTo>
                    <a:pt x="52" y="44"/>
                    <a:pt x="51" y="47"/>
                    <a:pt x="49" y="49"/>
                  </a:cubicBezTo>
                  <a:cubicBezTo>
                    <a:pt x="47" y="51"/>
                    <a:pt x="44" y="52"/>
                    <a:pt x="42" y="53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3" y="41"/>
                    <a:pt x="53" y="41"/>
                    <a:pt x="53" y="41"/>
                  </a:cubicBezTo>
                  <a:close/>
                  <a:moveTo>
                    <a:pt x="42" y="27"/>
                  </a:moveTo>
                  <a:cubicBezTo>
                    <a:pt x="44" y="28"/>
                    <a:pt x="47" y="29"/>
                    <a:pt x="49" y="31"/>
                  </a:cubicBezTo>
                  <a:cubicBezTo>
                    <a:pt x="51" y="33"/>
                    <a:pt x="52" y="36"/>
                    <a:pt x="53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27"/>
                    <a:pt x="42" y="27"/>
                    <a:pt x="42" y="27"/>
                  </a:cubicBezTo>
                  <a:close/>
                  <a:moveTo>
                    <a:pt x="31" y="31"/>
                  </a:moveTo>
                  <a:cubicBezTo>
                    <a:pt x="33" y="29"/>
                    <a:pt x="36" y="28"/>
                    <a:pt x="39" y="27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6"/>
                    <a:pt x="29" y="33"/>
                    <a:pt x="31" y="31"/>
                  </a:cubicBezTo>
                  <a:close/>
                  <a:moveTo>
                    <a:pt x="26" y="5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3" y="80"/>
                    <a:pt x="9" y="79"/>
                    <a:pt x="12" y="76"/>
                  </a:cubicBezTo>
                  <a:cubicBezTo>
                    <a:pt x="15" y="73"/>
                    <a:pt x="27" y="59"/>
                    <a:pt x="29" y="61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22" y="80"/>
                    <a:pt x="28" y="63"/>
                    <a:pt x="35" y="63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3" y="76"/>
                    <a:pt x="49" y="60"/>
                    <a:pt x="54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60" y="48"/>
                    <a:pt x="76" y="32"/>
                    <a:pt x="74" y="24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0" y="32"/>
                    <a:pt x="80" y="22"/>
                    <a:pt x="77" y="13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59" y="26"/>
                    <a:pt x="74" y="15"/>
                    <a:pt x="76" y="12"/>
                  </a:cubicBezTo>
                  <a:cubicBezTo>
                    <a:pt x="79" y="9"/>
                    <a:pt x="80" y="3"/>
                    <a:pt x="78" y="0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9" y="36"/>
                    <a:pt x="59" y="47"/>
                    <a:pt x="53" y="53"/>
                  </a:cubicBezTo>
                  <a:cubicBezTo>
                    <a:pt x="47" y="59"/>
                    <a:pt x="36" y="58"/>
                    <a:pt x="26" y="52"/>
                  </a:cubicBezTo>
                  <a:close/>
                  <a:moveTo>
                    <a:pt x="56" y="56"/>
                  </a:moveTo>
                  <a:cubicBezTo>
                    <a:pt x="58" y="54"/>
                    <a:pt x="62" y="54"/>
                    <a:pt x="64" y="56"/>
                  </a:cubicBezTo>
                  <a:cubicBezTo>
                    <a:pt x="65" y="57"/>
                    <a:pt x="66" y="60"/>
                    <a:pt x="65" y="62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6" y="138"/>
                    <a:pt x="146" y="141"/>
                    <a:pt x="146" y="143"/>
                  </a:cubicBezTo>
                  <a:cubicBezTo>
                    <a:pt x="147" y="143"/>
                    <a:pt x="148" y="143"/>
                    <a:pt x="148" y="143"/>
                  </a:cubicBezTo>
                  <a:cubicBezTo>
                    <a:pt x="148" y="141"/>
                    <a:pt x="148" y="139"/>
                    <a:pt x="150" y="137"/>
                  </a:cubicBezTo>
                  <a:cubicBezTo>
                    <a:pt x="150" y="142"/>
                    <a:pt x="156" y="146"/>
                    <a:pt x="155" y="150"/>
                  </a:cubicBezTo>
                  <a:cubicBezTo>
                    <a:pt x="157" y="150"/>
                    <a:pt x="158" y="150"/>
                    <a:pt x="159" y="152"/>
                  </a:cubicBezTo>
                  <a:cubicBezTo>
                    <a:pt x="161" y="153"/>
                    <a:pt x="161" y="155"/>
                    <a:pt x="161" y="157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5" y="178"/>
                    <a:pt x="185" y="181"/>
                    <a:pt x="183" y="183"/>
                  </a:cubicBezTo>
                  <a:cubicBezTo>
                    <a:pt x="181" y="185"/>
                    <a:pt x="178" y="185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5" y="161"/>
                    <a:pt x="153" y="161"/>
                    <a:pt x="152" y="159"/>
                  </a:cubicBezTo>
                  <a:cubicBezTo>
                    <a:pt x="151" y="158"/>
                    <a:pt x="150" y="156"/>
                    <a:pt x="150" y="155"/>
                  </a:cubicBezTo>
                  <a:cubicBezTo>
                    <a:pt x="146" y="155"/>
                    <a:pt x="142" y="150"/>
                    <a:pt x="138" y="150"/>
                  </a:cubicBezTo>
                  <a:cubicBezTo>
                    <a:pt x="139" y="147"/>
                    <a:pt x="141" y="148"/>
                    <a:pt x="143" y="148"/>
                  </a:cubicBezTo>
                  <a:cubicBezTo>
                    <a:pt x="144" y="147"/>
                    <a:pt x="143" y="146"/>
                    <a:pt x="143" y="145"/>
                  </a:cubicBezTo>
                  <a:cubicBezTo>
                    <a:pt x="141" y="146"/>
                    <a:pt x="138" y="146"/>
                    <a:pt x="137" y="144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0" y="66"/>
                    <a:pt x="58" y="65"/>
                    <a:pt x="56" y="64"/>
                  </a:cubicBezTo>
                  <a:cubicBezTo>
                    <a:pt x="54" y="61"/>
                    <a:pt x="54" y="58"/>
                    <a:pt x="5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86"/>
            <p:cNvSpPr>
              <a:spLocks noEditPoints="1"/>
            </p:cNvSpPr>
            <p:nvPr/>
          </p:nvSpPr>
          <p:spPr bwMode="auto">
            <a:xfrm>
              <a:off x="1938338" y="3779838"/>
              <a:ext cx="334963" cy="334963"/>
            </a:xfrm>
            <a:custGeom>
              <a:avLst/>
              <a:gdLst>
                <a:gd name="T0" fmla="*/ 124 w 156"/>
                <a:gd name="T1" fmla="*/ 142 h 156"/>
                <a:gd name="T2" fmla="*/ 78 w 156"/>
                <a:gd name="T3" fmla="*/ 156 h 156"/>
                <a:gd name="T4" fmla="*/ 33 w 156"/>
                <a:gd name="T5" fmla="*/ 142 h 156"/>
                <a:gd name="T6" fmla="*/ 78 w 156"/>
                <a:gd name="T7" fmla="*/ 97 h 156"/>
                <a:gd name="T8" fmla="*/ 124 w 156"/>
                <a:gd name="T9" fmla="*/ 142 h 156"/>
                <a:gd name="T10" fmla="*/ 142 w 156"/>
                <a:gd name="T11" fmla="*/ 33 h 156"/>
                <a:gd name="T12" fmla="*/ 156 w 156"/>
                <a:gd name="T13" fmla="*/ 78 h 156"/>
                <a:gd name="T14" fmla="*/ 142 w 156"/>
                <a:gd name="T15" fmla="*/ 124 h 156"/>
                <a:gd name="T16" fmla="*/ 97 w 156"/>
                <a:gd name="T17" fmla="*/ 78 h 156"/>
                <a:gd name="T18" fmla="*/ 142 w 156"/>
                <a:gd name="T19" fmla="*/ 33 h 156"/>
                <a:gd name="T20" fmla="*/ 33 w 156"/>
                <a:gd name="T21" fmla="*/ 15 h 156"/>
                <a:gd name="T22" fmla="*/ 78 w 156"/>
                <a:gd name="T23" fmla="*/ 0 h 156"/>
                <a:gd name="T24" fmla="*/ 124 w 156"/>
                <a:gd name="T25" fmla="*/ 15 h 156"/>
                <a:gd name="T26" fmla="*/ 78 w 156"/>
                <a:gd name="T27" fmla="*/ 60 h 156"/>
                <a:gd name="T28" fmla="*/ 33 w 156"/>
                <a:gd name="T29" fmla="*/ 15 h 156"/>
                <a:gd name="T30" fmla="*/ 0 w 156"/>
                <a:gd name="T31" fmla="*/ 78 h 156"/>
                <a:gd name="T32" fmla="*/ 15 w 156"/>
                <a:gd name="T33" fmla="*/ 33 h 156"/>
                <a:gd name="T34" fmla="*/ 60 w 156"/>
                <a:gd name="T35" fmla="*/ 78 h 156"/>
                <a:gd name="T36" fmla="*/ 15 w 156"/>
                <a:gd name="T37" fmla="*/ 124 h 156"/>
                <a:gd name="T38" fmla="*/ 0 w 156"/>
                <a:gd name="T39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56">
                  <a:moveTo>
                    <a:pt x="124" y="142"/>
                  </a:moveTo>
                  <a:cubicBezTo>
                    <a:pt x="111" y="151"/>
                    <a:pt x="95" y="156"/>
                    <a:pt x="78" y="156"/>
                  </a:cubicBezTo>
                  <a:cubicBezTo>
                    <a:pt x="61" y="156"/>
                    <a:pt x="46" y="151"/>
                    <a:pt x="33" y="142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124" y="142"/>
                    <a:pt x="124" y="142"/>
                    <a:pt x="124" y="142"/>
                  </a:cubicBezTo>
                  <a:close/>
                  <a:moveTo>
                    <a:pt x="142" y="33"/>
                  </a:moveTo>
                  <a:cubicBezTo>
                    <a:pt x="151" y="46"/>
                    <a:pt x="156" y="61"/>
                    <a:pt x="156" y="78"/>
                  </a:cubicBezTo>
                  <a:cubicBezTo>
                    <a:pt x="156" y="95"/>
                    <a:pt x="151" y="111"/>
                    <a:pt x="142" y="124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142" y="33"/>
                    <a:pt x="142" y="33"/>
                    <a:pt x="142" y="33"/>
                  </a:cubicBezTo>
                  <a:close/>
                  <a:moveTo>
                    <a:pt x="33" y="15"/>
                  </a:moveTo>
                  <a:cubicBezTo>
                    <a:pt x="46" y="6"/>
                    <a:pt x="61" y="0"/>
                    <a:pt x="78" y="0"/>
                  </a:cubicBezTo>
                  <a:cubicBezTo>
                    <a:pt x="95" y="0"/>
                    <a:pt x="111" y="6"/>
                    <a:pt x="124" y="15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33" y="15"/>
                    <a:pt x="33" y="15"/>
                    <a:pt x="33" y="15"/>
                  </a:cubicBezTo>
                  <a:close/>
                  <a:moveTo>
                    <a:pt x="0" y="78"/>
                  </a:moveTo>
                  <a:cubicBezTo>
                    <a:pt x="0" y="61"/>
                    <a:pt x="5" y="46"/>
                    <a:pt x="15" y="33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5" y="111"/>
                    <a:pt x="0" y="95"/>
                    <a:pt x="0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87"/>
            <p:cNvSpPr>
              <a:spLocks noEditPoints="1"/>
            </p:cNvSpPr>
            <p:nvPr/>
          </p:nvSpPr>
          <p:spPr bwMode="auto">
            <a:xfrm>
              <a:off x="1958975" y="4114800"/>
              <a:ext cx="287338" cy="125413"/>
            </a:xfrm>
            <a:custGeom>
              <a:avLst/>
              <a:gdLst>
                <a:gd name="T0" fmla="*/ 19 w 134"/>
                <a:gd name="T1" fmla="*/ 0 h 58"/>
                <a:gd name="T2" fmla="*/ 19 w 134"/>
                <a:gd name="T3" fmla="*/ 24 h 58"/>
                <a:gd name="T4" fmla="*/ 41 w 134"/>
                <a:gd name="T5" fmla="*/ 16 h 58"/>
                <a:gd name="T6" fmla="*/ 8 w 134"/>
                <a:gd name="T7" fmla="*/ 37 h 58"/>
                <a:gd name="T8" fmla="*/ 0 w 134"/>
                <a:gd name="T9" fmla="*/ 33 h 58"/>
                <a:gd name="T10" fmla="*/ 5 w 134"/>
                <a:gd name="T11" fmla="*/ 30 h 58"/>
                <a:gd name="T12" fmla="*/ 12 w 134"/>
                <a:gd name="T13" fmla="*/ 29 h 58"/>
                <a:gd name="T14" fmla="*/ 57 w 134"/>
                <a:gd name="T15" fmla="*/ 22 h 58"/>
                <a:gd name="T16" fmla="*/ 50 w 134"/>
                <a:gd name="T17" fmla="*/ 51 h 58"/>
                <a:gd name="T18" fmla="*/ 43 w 134"/>
                <a:gd name="T19" fmla="*/ 54 h 58"/>
                <a:gd name="T20" fmla="*/ 34 w 134"/>
                <a:gd name="T21" fmla="*/ 32 h 58"/>
                <a:gd name="T22" fmla="*/ 52 w 134"/>
                <a:gd name="T23" fmla="*/ 17 h 58"/>
                <a:gd name="T24" fmla="*/ 56 w 134"/>
                <a:gd name="T25" fmla="*/ 29 h 58"/>
                <a:gd name="T26" fmla="*/ 61 w 134"/>
                <a:gd name="T27" fmla="*/ 39 h 58"/>
                <a:gd name="T28" fmla="*/ 45 w 134"/>
                <a:gd name="T29" fmla="*/ 44 h 58"/>
                <a:gd name="T30" fmla="*/ 40 w 134"/>
                <a:gd name="T31" fmla="*/ 34 h 58"/>
                <a:gd name="T32" fmla="*/ 105 w 134"/>
                <a:gd name="T33" fmla="*/ 52 h 58"/>
                <a:gd name="T34" fmla="*/ 94 w 134"/>
                <a:gd name="T35" fmla="*/ 46 h 58"/>
                <a:gd name="T36" fmla="*/ 81 w 134"/>
                <a:gd name="T37" fmla="*/ 57 h 58"/>
                <a:gd name="T38" fmla="*/ 79 w 134"/>
                <a:gd name="T39" fmla="*/ 19 h 58"/>
                <a:gd name="T40" fmla="*/ 105 w 134"/>
                <a:gd name="T41" fmla="*/ 52 h 58"/>
                <a:gd name="T42" fmla="*/ 84 w 134"/>
                <a:gd name="T43" fmla="*/ 27 h 58"/>
                <a:gd name="T44" fmla="*/ 91 w 134"/>
                <a:gd name="T45" fmla="*/ 40 h 58"/>
                <a:gd name="T46" fmla="*/ 132 w 134"/>
                <a:gd name="T47" fmla="*/ 22 h 58"/>
                <a:gd name="T48" fmla="*/ 128 w 134"/>
                <a:gd name="T49" fmla="*/ 40 h 58"/>
                <a:gd name="T50" fmla="*/ 105 w 134"/>
                <a:gd name="T51" fmla="*/ 32 h 58"/>
                <a:gd name="T52" fmla="*/ 106 w 134"/>
                <a:gd name="T53" fmla="*/ 7 h 58"/>
                <a:gd name="T54" fmla="*/ 123 w 134"/>
                <a:gd name="T55" fmla="*/ 9 h 58"/>
                <a:gd name="T56" fmla="*/ 114 w 134"/>
                <a:gd name="T57" fmla="*/ 11 h 58"/>
                <a:gd name="T58" fmla="*/ 107 w 134"/>
                <a:gd name="T59" fmla="*/ 18 h 58"/>
                <a:gd name="T60" fmla="*/ 118 w 134"/>
                <a:gd name="T61" fmla="*/ 35 h 58"/>
                <a:gd name="T62" fmla="*/ 127 w 134"/>
                <a:gd name="T63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58">
                  <a:moveTo>
                    <a:pt x="12" y="29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2" y="35"/>
                    <a:pt x="10" y="36"/>
                    <a:pt x="8" y="37"/>
                  </a:cubicBezTo>
                  <a:cubicBezTo>
                    <a:pt x="6" y="37"/>
                    <a:pt x="5" y="37"/>
                    <a:pt x="3" y="36"/>
                  </a:cubicBezTo>
                  <a:cubicBezTo>
                    <a:pt x="2" y="35"/>
                    <a:pt x="1" y="34"/>
                    <a:pt x="0" y="3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9"/>
                    <a:pt x="5" y="30"/>
                    <a:pt x="5" y="30"/>
                  </a:cubicBezTo>
                  <a:cubicBezTo>
                    <a:pt x="6" y="31"/>
                    <a:pt x="7" y="31"/>
                    <a:pt x="8" y="31"/>
                  </a:cubicBezTo>
                  <a:cubicBezTo>
                    <a:pt x="9" y="31"/>
                    <a:pt x="11" y="30"/>
                    <a:pt x="12" y="29"/>
                  </a:cubicBezTo>
                  <a:close/>
                  <a:moveTo>
                    <a:pt x="58" y="19"/>
                  </a:moveTo>
                  <a:cubicBezTo>
                    <a:pt x="57" y="22"/>
                    <a:pt x="57" y="22"/>
                    <a:pt x="57" y="22"/>
                  </a:cubicBezTo>
                  <a:cubicBezTo>
                    <a:pt x="66" y="25"/>
                    <a:pt x="69" y="31"/>
                    <a:pt x="67" y="40"/>
                  </a:cubicBezTo>
                  <a:cubicBezTo>
                    <a:pt x="65" y="49"/>
                    <a:pt x="59" y="53"/>
                    <a:pt x="50" y="51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5" y="47"/>
                    <a:pt x="32" y="41"/>
                    <a:pt x="34" y="32"/>
                  </a:cubicBezTo>
                  <a:cubicBezTo>
                    <a:pt x="37" y="23"/>
                    <a:pt x="42" y="19"/>
                    <a:pt x="51" y="21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8" y="19"/>
                    <a:pt x="58" y="19"/>
                    <a:pt x="58" y="19"/>
                  </a:cubicBezTo>
                  <a:close/>
                  <a:moveTo>
                    <a:pt x="56" y="29"/>
                  </a:moveTo>
                  <a:cubicBezTo>
                    <a:pt x="52" y="45"/>
                    <a:pt x="52" y="45"/>
                    <a:pt x="52" y="45"/>
                  </a:cubicBezTo>
                  <a:cubicBezTo>
                    <a:pt x="56" y="46"/>
                    <a:pt x="60" y="44"/>
                    <a:pt x="61" y="39"/>
                  </a:cubicBezTo>
                  <a:cubicBezTo>
                    <a:pt x="62" y="33"/>
                    <a:pt x="61" y="30"/>
                    <a:pt x="56" y="29"/>
                  </a:cubicBezTo>
                  <a:close/>
                  <a:moveTo>
                    <a:pt x="45" y="44"/>
                  </a:moveTo>
                  <a:cubicBezTo>
                    <a:pt x="50" y="27"/>
                    <a:pt x="50" y="27"/>
                    <a:pt x="50" y="27"/>
                  </a:cubicBezTo>
                  <a:cubicBezTo>
                    <a:pt x="45" y="26"/>
                    <a:pt x="42" y="28"/>
                    <a:pt x="40" y="34"/>
                  </a:cubicBezTo>
                  <a:cubicBezTo>
                    <a:pt x="39" y="39"/>
                    <a:pt x="41" y="42"/>
                    <a:pt x="45" y="44"/>
                  </a:cubicBezTo>
                  <a:close/>
                  <a:moveTo>
                    <a:pt x="105" y="52"/>
                  </a:moveTo>
                  <a:cubicBezTo>
                    <a:pt x="99" y="54"/>
                    <a:pt x="99" y="54"/>
                    <a:pt x="99" y="54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105" y="52"/>
                    <a:pt x="105" y="52"/>
                    <a:pt x="105" y="52"/>
                  </a:cubicBezTo>
                  <a:close/>
                  <a:moveTo>
                    <a:pt x="91" y="40"/>
                  </a:moveTo>
                  <a:cubicBezTo>
                    <a:pt x="84" y="27"/>
                    <a:pt x="84" y="27"/>
                    <a:pt x="84" y="27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91" y="40"/>
                    <a:pt x="91" y="40"/>
                    <a:pt x="91" y="40"/>
                  </a:cubicBezTo>
                  <a:close/>
                  <a:moveTo>
                    <a:pt x="126" y="24"/>
                  </a:moveTo>
                  <a:cubicBezTo>
                    <a:pt x="132" y="22"/>
                    <a:pt x="132" y="22"/>
                    <a:pt x="132" y="22"/>
                  </a:cubicBezTo>
                  <a:cubicBezTo>
                    <a:pt x="134" y="26"/>
                    <a:pt x="134" y="30"/>
                    <a:pt x="133" y="33"/>
                  </a:cubicBezTo>
                  <a:cubicBezTo>
                    <a:pt x="133" y="35"/>
                    <a:pt x="131" y="38"/>
                    <a:pt x="128" y="40"/>
                  </a:cubicBezTo>
                  <a:cubicBezTo>
                    <a:pt x="125" y="42"/>
                    <a:pt x="121" y="42"/>
                    <a:pt x="117" y="41"/>
                  </a:cubicBezTo>
                  <a:cubicBezTo>
                    <a:pt x="113" y="40"/>
                    <a:pt x="109" y="37"/>
                    <a:pt x="105" y="32"/>
                  </a:cubicBezTo>
                  <a:cubicBezTo>
                    <a:pt x="102" y="26"/>
                    <a:pt x="100" y="21"/>
                    <a:pt x="101" y="16"/>
                  </a:cubicBezTo>
                  <a:cubicBezTo>
                    <a:pt x="101" y="12"/>
                    <a:pt x="103" y="9"/>
                    <a:pt x="106" y="7"/>
                  </a:cubicBezTo>
                  <a:cubicBezTo>
                    <a:pt x="109" y="5"/>
                    <a:pt x="112" y="4"/>
                    <a:pt x="116" y="5"/>
                  </a:cubicBezTo>
                  <a:cubicBezTo>
                    <a:pt x="118" y="5"/>
                    <a:pt x="121" y="7"/>
                    <a:pt x="123" y="9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7" y="12"/>
                    <a:pt x="116" y="12"/>
                    <a:pt x="114" y="11"/>
                  </a:cubicBezTo>
                  <a:cubicBezTo>
                    <a:pt x="113" y="11"/>
                    <a:pt x="111" y="11"/>
                    <a:pt x="110" y="12"/>
                  </a:cubicBezTo>
                  <a:cubicBezTo>
                    <a:pt x="108" y="14"/>
                    <a:pt x="107" y="15"/>
                    <a:pt x="107" y="18"/>
                  </a:cubicBezTo>
                  <a:cubicBezTo>
                    <a:pt x="107" y="20"/>
                    <a:pt x="108" y="24"/>
                    <a:pt x="111" y="27"/>
                  </a:cubicBezTo>
                  <a:cubicBezTo>
                    <a:pt x="113" y="31"/>
                    <a:pt x="116" y="34"/>
                    <a:pt x="118" y="35"/>
                  </a:cubicBezTo>
                  <a:cubicBezTo>
                    <a:pt x="120" y="36"/>
                    <a:pt x="123" y="35"/>
                    <a:pt x="124" y="34"/>
                  </a:cubicBezTo>
                  <a:cubicBezTo>
                    <a:pt x="126" y="33"/>
                    <a:pt x="127" y="32"/>
                    <a:pt x="127" y="30"/>
                  </a:cubicBezTo>
                  <a:cubicBezTo>
                    <a:pt x="127" y="28"/>
                    <a:pt x="127" y="26"/>
                    <a:pt x="126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4" name="Freeform 75"/>
          <p:cNvSpPr>
            <a:spLocks noEditPoints="1"/>
          </p:cNvSpPr>
          <p:nvPr/>
        </p:nvSpPr>
        <p:spPr bwMode="auto">
          <a:xfrm>
            <a:off x="8558531" y="2073510"/>
            <a:ext cx="1036591" cy="780235"/>
          </a:xfrm>
          <a:custGeom>
            <a:avLst/>
            <a:gdLst>
              <a:gd name="T0" fmla="*/ 6 w 412"/>
              <a:gd name="T1" fmla="*/ 408 h 413"/>
              <a:gd name="T2" fmla="*/ 312 w 412"/>
              <a:gd name="T3" fmla="*/ 408 h 413"/>
              <a:gd name="T4" fmla="*/ 316 w 412"/>
              <a:gd name="T5" fmla="*/ 306 h 413"/>
              <a:gd name="T6" fmla="*/ 286 w 412"/>
              <a:gd name="T7" fmla="*/ 331 h 413"/>
              <a:gd name="T8" fmla="*/ 280 w 412"/>
              <a:gd name="T9" fmla="*/ 380 h 413"/>
              <a:gd name="T10" fmla="*/ 33 w 412"/>
              <a:gd name="T11" fmla="*/ 40 h 413"/>
              <a:gd name="T12" fmla="*/ 284 w 412"/>
              <a:gd name="T13" fmla="*/ 46 h 413"/>
              <a:gd name="T14" fmla="*/ 286 w 412"/>
              <a:gd name="T15" fmla="*/ 99 h 413"/>
              <a:gd name="T16" fmla="*/ 317 w 412"/>
              <a:gd name="T17" fmla="*/ 14 h 413"/>
              <a:gd name="T18" fmla="*/ 6 w 412"/>
              <a:gd name="T19" fmla="*/ 6 h 413"/>
              <a:gd name="T20" fmla="*/ 218 w 412"/>
              <a:gd name="T21" fmla="*/ 336 h 413"/>
              <a:gd name="T22" fmla="*/ 259 w 412"/>
              <a:gd name="T23" fmla="*/ 320 h 413"/>
              <a:gd name="T24" fmla="*/ 302 w 412"/>
              <a:gd name="T25" fmla="*/ 281 h 413"/>
              <a:gd name="T26" fmla="*/ 342 w 412"/>
              <a:gd name="T27" fmla="*/ 211 h 413"/>
              <a:gd name="T28" fmla="*/ 412 w 412"/>
              <a:gd name="T29" fmla="*/ 88 h 413"/>
              <a:gd name="T30" fmla="*/ 382 w 412"/>
              <a:gd name="T31" fmla="*/ 56 h 413"/>
              <a:gd name="T32" fmla="*/ 353 w 412"/>
              <a:gd name="T33" fmla="*/ 47 h 413"/>
              <a:gd name="T34" fmla="*/ 329 w 412"/>
              <a:gd name="T35" fmla="*/ 74 h 413"/>
              <a:gd name="T36" fmla="*/ 282 w 412"/>
              <a:gd name="T37" fmla="*/ 155 h 413"/>
              <a:gd name="T38" fmla="*/ 254 w 412"/>
              <a:gd name="T39" fmla="*/ 204 h 413"/>
              <a:gd name="T40" fmla="*/ 226 w 412"/>
              <a:gd name="T41" fmla="*/ 252 h 413"/>
              <a:gd name="T42" fmla="*/ 218 w 412"/>
              <a:gd name="T43" fmla="*/ 321 h 413"/>
              <a:gd name="T44" fmla="*/ 86 w 412"/>
              <a:gd name="T45" fmla="*/ 179 h 413"/>
              <a:gd name="T46" fmla="*/ 247 w 412"/>
              <a:gd name="T47" fmla="*/ 163 h 413"/>
              <a:gd name="T48" fmla="*/ 231 w 412"/>
              <a:gd name="T49" fmla="*/ 146 h 413"/>
              <a:gd name="T50" fmla="*/ 72 w 412"/>
              <a:gd name="T51" fmla="*/ 88 h 413"/>
              <a:gd name="T52" fmla="*/ 90 w 412"/>
              <a:gd name="T53" fmla="*/ 109 h 413"/>
              <a:gd name="T54" fmla="*/ 247 w 412"/>
              <a:gd name="T55" fmla="*/ 91 h 413"/>
              <a:gd name="T56" fmla="*/ 89 w 412"/>
              <a:gd name="T57" fmla="*/ 75 h 413"/>
              <a:gd name="T58" fmla="*/ 72 w 412"/>
              <a:gd name="T59" fmla="*/ 231 h 413"/>
              <a:gd name="T60" fmla="*/ 91 w 412"/>
              <a:gd name="T61" fmla="*/ 250 h 413"/>
              <a:gd name="T62" fmla="*/ 170 w 412"/>
              <a:gd name="T63" fmla="*/ 245 h 413"/>
              <a:gd name="T64" fmla="*/ 169 w 412"/>
              <a:gd name="T65" fmla="*/ 221 h 413"/>
              <a:gd name="T66" fmla="*/ 72 w 412"/>
              <a:gd name="T67" fmla="*/ 231 h 413"/>
              <a:gd name="T68" fmla="*/ 85 w 412"/>
              <a:gd name="T69" fmla="*/ 336 h 413"/>
              <a:gd name="T70" fmla="*/ 101 w 412"/>
              <a:gd name="T71" fmla="*/ 331 h 413"/>
              <a:gd name="T72" fmla="*/ 114 w 412"/>
              <a:gd name="T73" fmla="*/ 331 h 413"/>
              <a:gd name="T74" fmla="*/ 120 w 412"/>
              <a:gd name="T75" fmla="*/ 341 h 413"/>
              <a:gd name="T76" fmla="*/ 129 w 412"/>
              <a:gd name="T77" fmla="*/ 336 h 413"/>
              <a:gd name="T78" fmla="*/ 149 w 412"/>
              <a:gd name="T79" fmla="*/ 341 h 413"/>
              <a:gd name="T80" fmla="*/ 179 w 412"/>
              <a:gd name="T81" fmla="*/ 341 h 413"/>
              <a:gd name="T82" fmla="*/ 201 w 412"/>
              <a:gd name="T83" fmla="*/ 338 h 413"/>
              <a:gd name="T84" fmla="*/ 157 w 412"/>
              <a:gd name="T85" fmla="*/ 331 h 413"/>
              <a:gd name="T86" fmla="*/ 132 w 412"/>
              <a:gd name="T87" fmla="*/ 320 h 413"/>
              <a:gd name="T88" fmla="*/ 130 w 412"/>
              <a:gd name="T89" fmla="*/ 297 h 413"/>
              <a:gd name="T90" fmla="*/ 124 w 412"/>
              <a:gd name="T91" fmla="*/ 288 h 413"/>
              <a:gd name="T92" fmla="*/ 97 w 412"/>
              <a:gd name="T93" fmla="*/ 308 h 413"/>
              <a:gd name="T94" fmla="*/ 62 w 412"/>
              <a:gd name="T95" fmla="*/ 353 h 413"/>
              <a:gd name="T96" fmla="*/ 234 w 412"/>
              <a:gd name="T97" fmla="*/ 300 h 413"/>
              <a:gd name="T98" fmla="*/ 254 w 412"/>
              <a:gd name="T99" fmla="*/ 311 h 413"/>
              <a:gd name="T100" fmla="*/ 273 w 412"/>
              <a:gd name="T101" fmla="*/ 298 h 413"/>
              <a:gd name="T102" fmla="*/ 247 w 412"/>
              <a:gd name="T103" fmla="*/ 276 h 413"/>
              <a:gd name="T104" fmla="*/ 231 w 412"/>
              <a:gd name="T105" fmla="*/ 281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12" h="413">
                <a:moveTo>
                  <a:pt x="0" y="18"/>
                </a:moveTo>
                <a:cubicBezTo>
                  <a:pt x="0" y="397"/>
                  <a:pt x="0" y="397"/>
                  <a:pt x="0" y="397"/>
                </a:cubicBezTo>
                <a:cubicBezTo>
                  <a:pt x="0" y="399"/>
                  <a:pt x="4" y="407"/>
                  <a:pt x="6" y="408"/>
                </a:cubicBezTo>
                <a:cubicBezTo>
                  <a:pt x="8" y="410"/>
                  <a:pt x="14" y="413"/>
                  <a:pt x="17" y="413"/>
                </a:cubicBezTo>
                <a:cubicBezTo>
                  <a:pt x="302" y="413"/>
                  <a:pt x="302" y="413"/>
                  <a:pt x="302" y="413"/>
                </a:cubicBezTo>
                <a:cubicBezTo>
                  <a:pt x="305" y="413"/>
                  <a:pt x="311" y="410"/>
                  <a:pt x="312" y="408"/>
                </a:cubicBezTo>
                <a:cubicBezTo>
                  <a:pt x="315" y="405"/>
                  <a:pt x="317" y="404"/>
                  <a:pt x="317" y="398"/>
                </a:cubicBezTo>
                <a:cubicBezTo>
                  <a:pt x="317" y="308"/>
                  <a:pt x="317" y="308"/>
                  <a:pt x="317" y="308"/>
                </a:cubicBezTo>
                <a:cubicBezTo>
                  <a:pt x="317" y="307"/>
                  <a:pt x="316" y="306"/>
                  <a:pt x="316" y="306"/>
                </a:cubicBezTo>
                <a:cubicBezTo>
                  <a:pt x="315" y="306"/>
                  <a:pt x="311" y="312"/>
                  <a:pt x="310" y="313"/>
                </a:cubicBezTo>
                <a:cubicBezTo>
                  <a:pt x="307" y="316"/>
                  <a:pt x="305" y="318"/>
                  <a:pt x="302" y="320"/>
                </a:cubicBezTo>
                <a:cubicBezTo>
                  <a:pt x="297" y="324"/>
                  <a:pt x="290" y="327"/>
                  <a:pt x="286" y="331"/>
                </a:cubicBezTo>
                <a:cubicBezTo>
                  <a:pt x="283" y="333"/>
                  <a:pt x="284" y="338"/>
                  <a:pt x="284" y="343"/>
                </a:cubicBezTo>
                <a:cubicBezTo>
                  <a:pt x="284" y="347"/>
                  <a:pt x="284" y="352"/>
                  <a:pt x="284" y="357"/>
                </a:cubicBezTo>
                <a:cubicBezTo>
                  <a:pt x="284" y="363"/>
                  <a:pt x="287" y="380"/>
                  <a:pt x="280" y="380"/>
                </a:cubicBezTo>
                <a:cubicBezTo>
                  <a:pt x="39" y="380"/>
                  <a:pt x="39" y="380"/>
                  <a:pt x="39" y="380"/>
                </a:cubicBezTo>
                <a:cubicBezTo>
                  <a:pt x="35" y="380"/>
                  <a:pt x="33" y="377"/>
                  <a:pt x="33" y="373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36"/>
                  <a:pt x="35" y="33"/>
                  <a:pt x="39" y="33"/>
                </a:cubicBezTo>
                <a:cubicBezTo>
                  <a:pt x="279" y="33"/>
                  <a:pt x="279" y="33"/>
                  <a:pt x="279" y="33"/>
                </a:cubicBezTo>
                <a:cubicBezTo>
                  <a:pt x="285" y="33"/>
                  <a:pt x="284" y="41"/>
                  <a:pt x="284" y="46"/>
                </a:cubicBezTo>
                <a:cubicBezTo>
                  <a:pt x="284" y="52"/>
                  <a:pt x="284" y="57"/>
                  <a:pt x="284" y="64"/>
                </a:cubicBezTo>
                <a:cubicBezTo>
                  <a:pt x="284" y="75"/>
                  <a:pt x="284" y="87"/>
                  <a:pt x="284" y="99"/>
                </a:cubicBezTo>
                <a:cubicBezTo>
                  <a:pt x="284" y="99"/>
                  <a:pt x="285" y="99"/>
                  <a:pt x="286" y="99"/>
                </a:cubicBezTo>
                <a:cubicBezTo>
                  <a:pt x="287" y="99"/>
                  <a:pt x="300" y="75"/>
                  <a:pt x="302" y="72"/>
                </a:cubicBezTo>
                <a:cubicBezTo>
                  <a:pt x="305" y="67"/>
                  <a:pt x="317" y="48"/>
                  <a:pt x="317" y="43"/>
                </a:cubicBezTo>
                <a:cubicBezTo>
                  <a:pt x="317" y="14"/>
                  <a:pt x="317" y="14"/>
                  <a:pt x="317" y="14"/>
                </a:cubicBezTo>
                <a:cubicBezTo>
                  <a:pt x="317" y="7"/>
                  <a:pt x="306" y="0"/>
                  <a:pt x="300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4" y="0"/>
                  <a:pt x="8" y="3"/>
                  <a:pt x="6" y="6"/>
                </a:cubicBezTo>
                <a:cubicBezTo>
                  <a:pt x="4" y="7"/>
                  <a:pt x="0" y="14"/>
                  <a:pt x="0" y="18"/>
                </a:cubicBezTo>
                <a:close/>
                <a:moveTo>
                  <a:pt x="218" y="321"/>
                </a:moveTo>
                <a:cubicBezTo>
                  <a:pt x="218" y="336"/>
                  <a:pt x="218" y="336"/>
                  <a:pt x="218" y="336"/>
                </a:cubicBezTo>
                <a:cubicBezTo>
                  <a:pt x="218" y="338"/>
                  <a:pt x="221" y="341"/>
                  <a:pt x="223" y="341"/>
                </a:cubicBezTo>
                <a:cubicBezTo>
                  <a:pt x="225" y="341"/>
                  <a:pt x="225" y="341"/>
                  <a:pt x="225" y="341"/>
                </a:cubicBezTo>
                <a:cubicBezTo>
                  <a:pt x="229" y="341"/>
                  <a:pt x="254" y="323"/>
                  <a:pt x="259" y="320"/>
                </a:cubicBezTo>
                <a:cubicBezTo>
                  <a:pt x="264" y="316"/>
                  <a:pt x="271" y="313"/>
                  <a:pt x="276" y="309"/>
                </a:cubicBezTo>
                <a:cubicBezTo>
                  <a:pt x="280" y="305"/>
                  <a:pt x="288" y="302"/>
                  <a:pt x="292" y="298"/>
                </a:cubicBezTo>
                <a:cubicBezTo>
                  <a:pt x="295" y="294"/>
                  <a:pt x="299" y="285"/>
                  <a:pt x="302" y="281"/>
                </a:cubicBezTo>
                <a:cubicBezTo>
                  <a:pt x="306" y="275"/>
                  <a:pt x="308" y="268"/>
                  <a:pt x="312" y="263"/>
                </a:cubicBezTo>
                <a:cubicBezTo>
                  <a:pt x="319" y="252"/>
                  <a:pt x="325" y="239"/>
                  <a:pt x="332" y="228"/>
                </a:cubicBezTo>
                <a:cubicBezTo>
                  <a:pt x="336" y="222"/>
                  <a:pt x="339" y="216"/>
                  <a:pt x="342" y="211"/>
                </a:cubicBezTo>
                <a:cubicBezTo>
                  <a:pt x="345" y="205"/>
                  <a:pt x="350" y="198"/>
                  <a:pt x="352" y="193"/>
                </a:cubicBezTo>
                <a:cubicBezTo>
                  <a:pt x="359" y="181"/>
                  <a:pt x="366" y="170"/>
                  <a:pt x="372" y="158"/>
                </a:cubicBezTo>
                <a:cubicBezTo>
                  <a:pt x="377" y="151"/>
                  <a:pt x="412" y="90"/>
                  <a:pt x="412" y="88"/>
                </a:cubicBezTo>
                <a:cubicBezTo>
                  <a:pt x="412" y="85"/>
                  <a:pt x="405" y="74"/>
                  <a:pt x="403" y="72"/>
                </a:cubicBezTo>
                <a:cubicBezTo>
                  <a:pt x="399" y="68"/>
                  <a:pt x="395" y="64"/>
                  <a:pt x="390" y="61"/>
                </a:cubicBezTo>
                <a:cubicBezTo>
                  <a:pt x="387" y="59"/>
                  <a:pt x="384" y="57"/>
                  <a:pt x="382" y="56"/>
                </a:cubicBezTo>
                <a:cubicBezTo>
                  <a:pt x="378" y="54"/>
                  <a:pt x="376" y="54"/>
                  <a:pt x="372" y="52"/>
                </a:cubicBezTo>
                <a:cubicBezTo>
                  <a:pt x="368" y="50"/>
                  <a:pt x="370" y="49"/>
                  <a:pt x="363" y="49"/>
                </a:cubicBezTo>
                <a:cubicBezTo>
                  <a:pt x="360" y="49"/>
                  <a:pt x="356" y="47"/>
                  <a:pt x="353" y="47"/>
                </a:cubicBezTo>
                <a:cubicBezTo>
                  <a:pt x="350" y="47"/>
                  <a:pt x="345" y="49"/>
                  <a:pt x="343" y="50"/>
                </a:cubicBezTo>
                <a:cubicBezTo>
                  <a:pt x="341" y="51"/>
                  <a:pt x="339" y="55"/>
                  <a:pt x="338" y="57"/>
                </a:cubicBezTo>
                <a:cubicBezTo>
                  <a:pt x="335" y="63"/>
                  <a:pt x="332" y="69"/>
                  <a:pt x="329" y="74"/>
                </a:cubicBezTo>
                <a:cubicBezTo>
                  <a:pt x="322" y="85"/>
                  <a:pt x="316" y="95"/>
                  <a:pt x="310" y="106"/>
                </a:cubicBezTo>
                <a:cubicBezTo>
                  <a:pt x="304" y="117"/>
                  <a:pt x="297" y="128"/>
                  <a:pt x="291" y="138"/>
                </a:cubicBezTo>
                <a:cubicBezTo>
                  <a:pt x="288" y="144"/>
                  <a:pt x="285" y="150"/>
                  <a:pt x="282" y="155"/>
                </a:cubicBezTo>
                <a:cubicBezTo>
                  <a:pt x="278" y="159"/>
                  <a:pt x="276" y="166"/>
                  <a:pt x="272" y="171"/>
                </a:cubicBezTo>
                <a:cubicBezTo>
                  <a:pt x="269" y="175"/>
                  <a:pt x="266" y="182"/>
                  <a:pt x="263" y="187"/>
                </a:cubicBezTo>
                <a:cubicBezTo>
                  <a:pt x="260" y="192"/>
                  <a:pt x="257" y="198"/>
                  <a:pt x="254" y="204"/>
                </a:cubicBezTo>
                <a:cubicBezTo>
                  <a:pt x="251" y="208"/>
                  <a:pt x="246" y="215"/>
                  <a:pt x="244" y="220"/>
                </a:cubicBezTo>
                <a:cubicBezTo>
                  <a:pt x="242" y="225"/>
                  <a:pt x="237" y="231"/>
                  <a:pt x="235" y="236"/>
                </a:cubicBezTo>
                <a:cubicBezTo>
                  <a:pt x="233" y="240"/>
                  <a:pt x="228" y="248"/>
                  <a:pt x="226" y="252"/>
                </a:cubicBezTo>
                <a:cubicBezTo>
                  <a:pt x="221" y="259"/>
                  <a:pt x="221" y="263"/>
                  <a:pt x="221" y="274"/>
                </a:cubicBezTo>
                <a:cubicBezTo>
                  <a:pt x="221" y="282"/>
                  <a:pt x="221" y="291"/>
                  <a:pt x="221" y="299"/>
                </a:cubicBezTo>
                <a:cubicBezTo>
                  <a:pt x="220" y="307"/>
                  <a:pt x="218" y="312"/>
                  <a:pt x="218" y="321"/>
                </a:cubicBezTo>
                <a:close/>
                <a:moveTo>
                  <a:pt x="72" y="158"/>
                </a:moveTo>
                <a:cubicBezTo>
                  <a:pt x="72" y="166"/>
                  <a:pt x="72" y="166"/>
                  <a:pt x="72" y="166"/>
                </a:cubicBezTo>
                <a:cubicBezTo>
                  <a:pt x="72" y="172"/>
                  <a:pt x="80" y="179"/>
                  <a:pt x="86" y="179"/>
                </a:cubicBezTo>
                <a:cubicBezTo>
                  <a:pt x="231" y="179"/>
                  <a:pt x="231" y="179"/>
                  <a:pt x="231" y="179"/>
                </a:cubicBezTo>
                <a:cubicBezTo>
                  <a:pt x="236" y="179"/>
                  <a:pt x="239" y="176"/>
                  <a:pt x="242" y="174"/>
                </a:cubicBezTo>
                <a:cubicBezTo>
                  <a:pt x="244" y="172"/>
                  <a:pt x="247" y="166"/>
                  <a:pt x="247" y="163"/>
                </a:cubicBezTo>
                <a:cubicBezTo>
                  <a:pt x="247" y="162"/>
                  <a:pt x="247" y="162"/>
                  <a:pt x="247" y="162"/>
                </a:cubicBezTo>
                <a:cubicBezTo>
                  <a:pt x="247" y="159"/>
                  <a:pt x="244" y="153"/>
                  <a:pt x="242" y="151"/>
                </a:cubicBezTo>
                <a:cubicBezTo>
                  <a:pt x="241" y="150"/>
                  <a:pt x="234" y="146"/>
                  <a:pt x="231" y="146"/>
                </a:cubicBezTo>
                <a:cubicBezTo>
                  <a:pt x="87" y="146"/>
                  <a:pt x="87" y="146"/>
                  <a:pt x="87" y="146"/>
                </a:cubicBezTo>
                <a:cubicBezTo>
                  <a:pt x="82" y="146"/>
                  <a:pt x="72" y="153"/>
                  <a:pt x="72" y="158"/>
                </a:cubicBezTo>
                <a:close/>
                <a:moveTo>
                  <a:pt x="72" y="88"/>
                </a:moveTo>
                <a:cubicBezTo>
                  <a:pt x="72" y="95"/>
                  <a:pt x="72" y="95"/>
                  <a:pt x="72" y="95"/>
                </a:cubicBezTo>
                <a:cubicBezTo>
                  <a:pt x="72" y="99"/>
                  <a:pt x="76" y="102"/>
                  <a:pt x="78" y="104"/>
                </a:cubicBezTo>
                <a:cubicBezTo>
                  <a:pt x="79" y="105"/>
                  <a:pt x="88" y="109"/>
                  <a:pt x="90" y="109"/>
                </a:cubicBezTo>
                <a:cubicBezTo>
                  <a:pt x="226" y="109"/>
                  <a:pt x="226" y="109"/>
                  <a:pt x="226" y="109"/>
                </a:cubicBezTo>
                <a:cubicBezTo>
                  <a:pt x="231" y="109"/>
                  <a:pt x="238" y="106"/>
                  <a:pt x="241" y="104"/>
                </a:cubicBezTo>
                <a:cubicBezTo>
                  <a:pt x="243" y="102"/>
                  <a:pt x="247" y="95"/>
                  <a:pt x="247" y="91"/>
                </a:cubicBezTo>
                <a:cubicBezTo>
                  <a:pt x="247" y="89"/>
                  <a:pt x="244" y="82"/>
                  <a:pt x="242" y="81"/>
                </a:cubicBezTo>
                <a:cubicBezTo>
                  <a:pt x="239" y="78"/>
                  <a:pt x="238" y="75"/>
                  <a:pt x="233" y="75"/>
                </a:cubicBezTo>
                <a:cubicBezTo>
                  <a:pt x="89" y="75"/>
                  <a:pt x="89" y="75"/>
                  <a:pt x="89" y="75"/>
                </a:cubicBezTo>
                <a:cubicBezTo>
                  <a:pt x="83" y="75"/>
                  <a:pt x="81" y="76"/>
                  <a:pt x="78" y="78"/>
                </a:cubicBezTo>
                <a:cubicBezTo>
                  <a:pt x="76" y="80"/>
                  <a:pt x="72" y="84"/>
                  <a:pt x="72" y="88"/>
                </a:cubicBezTo>
                <a:close/>
                <a:moveTo>
                  <a:pt x="72" y="231"/>
                </a:moveTo>
                <a:cubicBezTo>
                  <a:pt x="72" y="238"/>
                  <a:pt x="72" y="238"/>
                  <a:pt x="72" y="238"/>
                </a:cubicBezTo>
                <a:cubicBezTo>
                  <a:pt x="72" y="241"/>
                  <a:pt x="77" y="245"/>
                  <a:pt x="78" y="247"/>
                </a:cubicBezTo>
                <a:cubicBezTo>
                  <a:pt x="80" y="248"/>
                  <a:pt x="88" y="250"/>
                  <a:pt x="91" y="250"/>
                </a:cubicBezTo>
                <a:cubicBezTo>
                  <a:pt x="159" y="250"/>
                  <a:pt x="159" y="250"/>
                  <a:pt x="159" y="250"/>
                </a:cubicBezTo>
                <a:cubicBezTo>
                  <a:pt x="159" y="250"/>
                  <a:pt x="165" y="248"/>
                  <a:pt x="165" y="248"/>
                </a:cubicBezTo>
                <a:cubicBezTo>
                  <a:pt x="168" y="248"/>
                  <a:pt x="169" y="247"/>
                  <a:pt x="170" y="245"/>
                </a:cubicBezTo>
                <a:cubicBezTo>
                  <a:pt x="174" y="242"/>
                  <a:pt x="175" y="240"/>
                  <a:pt x="175" y="234"/>
                </a:cubicBezTo>
                <a:cubicBezTo>
                  <a:pt x="175" y="231"/>
                  <a:pt x="175" y="231"/>
                  <a:pt x="175" y="231"/>
                </a:cubicBezTo>
                <a:cubicBezTo>
                  <a:pt x="175" y="227"/>
                  <a:pt x="172" y="222"/>
                  <a:pt x="169" y="221"/>
                </a:cubicBezTo>
                <a:cubicBezTo>
                  <a:pt x="165" y="218"/>
                  <a:pt x="163" y="218"/>
                  <a:pt x="157" y="218"/>
                </a:cubicBezTo>
                <a:cubicBezTo>
                  <a:pt x="88" y="218"/>
                  <a:pt x="88" y="218"/>
                  <a:pt x="88" y="218"/>
                </a:cubicBezTo>
                <a:cubicBezTo>
                  <a:pt x="80" y="218"/>
                  <a:pt x="72" y="223"/>
                  <a:pt x="72" y="231"/>
                </a:cubicBezTo>
                <a:close/>
                <a:moveTo>
                  <a:pt x="62" y="353"/>
                </a:moveTo>
                <a:cubicBezTo>
                  <a:pt x="62" y="355"/>
                  <a:pt x="64" y="357"/>
                  <a:pt x="66" y="357"/>
                </a:cubicBezTo>
                <a:cubicBezTo>
                  <a:pt x="70" y="357"/>
                  <a:pt x="82" y="339"/>
                  <a:pt x="85" y="336"/>
                </a:cubicBezTo>
                <a:cubicBezTo>
                  <a:pt x="88" y="333"/>
                  <a:pt x="102" y="315"/>
                  <a:pt x="106" y="315"/>
                </a:cubicBezTo>
                <a:cubicBezTo>
                  <a:pt x="107" y="315"/>
                  <a:pt x="108" y="316"/>
                  <a:pt x="108" y="318"/>
                </a:cubicBezTo>
                <a:cubicBezTo>
                  <a:pt x="108" y="321"/>
                  <a:pt x="101" y="329"/>
                  <a:pt x="101" y="331"/>
                </a:cubicBezTo>
                <a:cubicBezTo>
                  <a:pt x="101" y="333"/>
                  <a:pt x="103" y="335"/>
                  <a:pt x="104" y="335"/>
                </a:cubicBezTo>
                <a:cubicBezTo>
                  <a:pt x="107" y="335"/>
                  <a:pt x="107" y="335"/>
                  <a:pt x="107" y="335"/>
                </a:cubicBezTo>
                <a:cubicBezTo>
                  <a:pt x="108" y="335"/>
                  <a:pt x="111" y="331"/>
                  <a:pt x="114" y="331"/>
                </a:cubicBezTo>
                <a:cubicBezTo>
                  <a:pt x="115" y="331"/>
                  <a:pt x="117" y="333"/>
                  <a:pt x="117" y="333"/>
                </a:cubicBezTo>
                <a:cubicBezTo>
                  <a:pt x="117" y="336"/>
                  <a:pt x="116" y="336"/>
                  <a:pt x="116" y="338"/>
                </a:cubicBezTo>
                <a:cubicBezTo>
                  <a:pt x="116" y="339"/>
                  <a:pt x="118" y="341"/>
                  <a:pt x="120" y="341"/>
                </a:cubicBezTo>
                <a:cubicBezTo>
                  <a:pt x="122" y="341"/>
                  <a:pt x="122" y="341"/>
                  <a:pt x="122" y="341"/>
                </a:cubicBezTo>
                <a:cubicBezTo>
                  <a:pt x="125" y="341"/>
                  <a:pt x="126" y="336"/>
                  <a:pt x="128" y="336"/>
                </a:cubicBezTo>
                <a:cubicBezTo>
                  <a:pt x="129" y="336"/>
                  <a:pt x="129" y="336"/>
                  <a:pt x="129" y="336"/>
                </a:cubicBezTo>
                <a:cubicBezTo>
                  <a:pt x="132" y="336"/>
                  <a:pt x="133" y="344"/>
                  <a:pt x="139" y="344"/>
                </a:cubicBezTo>
                <a:cubicBezTo>
                  <a:pt x="141" y="344"/>
                  <a:pt x="141" y="344"/>
                  <a:pt x="141" y="344"/>
                </a:cubicBezTo>
                <a:cubicBezTo>
                  <a:pt x="143" y="344"/>
                  <a:pt x="146" y="341"/>
                  <a:pt x="149" y="341"/>
                </a:cubicBezTo>
                <a:cubicBezTo>
                  <a:pt x="152" y="341"/>
                  <a:pt x="156" y="339"/>
                  <a:pt x="159" y="339"/>
                </a:cubicBezTo>
                <a:cubicBezTo>
                  <a:pt x="164" y="339"/>
                  <a:pt x="164" y="339"/>
                  <a:pt x="164" y="339"/>
                </a:cubicBezTo>
                <a:cubicBezTo>
                  <a:pt x="168" y="339"/>
                  <a:pt x="172" y="341"/>
                  <a:pt x="179" y="341"/>
                </a:cubicBezTo>
                <a:cubicBezTo>
                  <a:pt x="185" y="341"/>
                  <a:pt x="190" y="343"/>
                  <a:pt x="195" y="343"/>
                </a:cubicBezTo>
                <a:cubicBezTo>
                  <a:pt x="197" y="343"/>
                  <a:pt x="201" y="341"/>
                  <a:pt x="201" y="339"/>
                </a:cubicBezTo>
                <a:cubicBezTo>
                  <a:pt x="201" y="338"/>
                  <a:pt x="201" y="338"/>
                  <a:pt x="201" y="338"/>
                </a:cubicBezTo>
                <a:cubicBezTo>
                  <a:pt x="201" y="333"/>
                  <a:pt x="186" y="334"/>
                  <a:pt x="181" y="333"/>
                </a:cubicBezTo>
                <a:cubicBezTo>
                  <a:pt x="177" y="333"/>
                  <a:pt x="175" y="332"/>
                  <a:pt x="170" y="331"/>
                </a:cubicBezTo>
                <a:cubicBezTo>
                  <a:pt x="167" y="331"/>
                  <a:pt x="161" y="331"/>
                  <a:pt x="157" y="331"/>
                </a:cubicBezTo>
                <a:cubicBezTo>
                  <a:pt x="154" y="331"/>
                  <a:pt x="149" y="331"/>
                  <a:pt x="146" y="331"/>
                </a:cubicBezTo>
                <a:cubicBezTo>
                  <a:pt x="141" y="330"/>
                  <a:pt x="143" y="327"/>
                  <a:pt x="140" y="324"/>
                </a:cubicBezTo>
                <a:cubicBezTo>
                  <a:pt x="136" y="320"/>
                  <a:pt x="135" y="322"/>
                  <a:pt x="132" y="320"/>
                </a:cubicBezTo>
                <a:cubicBezTo>
                  <a:pt x="130" y="320"/>
                  <a:pt x="125" y="316"/>
                  <a:pt x="125" y="313"/>
                </a:cubicBezTo>
                <a:cubicBezTo>
                  <a:pt x="125" y="312"/>
                  <a:pt x="125" y="312"/>
                  <a:pt x="125" y="312"/>
                </a:cubicBezTo>
                <a:cubicBezTo>
                  <a:pt x="125" y="307"/>
                  <a:pt x="130" y="305"/>
                  <a:pt x="130" y="297"/>
                </a:cubicBezTo>
                <a:cubicBezTo>
                  <a:pt x="130" y="293"/>
                  <a:pt x="130" y="293"/>
                  <a:pt x="130" y="293"/>
                </a:cubicBezTo>
                <a:cubicBezTo>
                  <a:pt x="130" y="290"/>
                  <a:pt x="128" y="288"/>
                  <a:pt x="125" y="288"/>
                </a:cubicBezTo>
                <a:cubicBezTo>
                  <a:pt x="124" y="288"/>
                  <a:pt x="124" y="288"/>
                  <a:pt x="124" y="288"/>
                </a:cubicBezTo>
                <a:cubicBezTo>
                  <a:pt x="119" y="288"/>
                  <a:pt x="116" y="290"/>
                  <a:pt x="113" y="292"/>
                </a:cubicBezTo>
                <a:cubicBezTo>
                  <a:pt x="111" y="295"/>
                  <a:pt x="107" y="297"/>
                  <a:pt x="105" y="300"/>
                </a:cubicBezTo>
                <a:cubicBezTo>
                  <a:pt x="103" y="303"/>
                  <a:pt x="100" y="305"/>
                  <a:pt x="97" y="308"/>
                </a:cubicBezTo>
                <a:cubicBezTo>
                  <a:pt x="95" y="311"/>
                  <a:pt x="93" y="313"/>
                  <a:pt x="90" y="316"/>
                </a:cubicBezTo>
                <a:cubicBezTo>
                  <a:pt x="85" y="322"/>
                  <a:pt x="80" y="328"/>
                  <a:pt x="75" y="334"/>
                </a:cubicBezTo>
                <a:cubicBezTo>
                  <a:pt x="72" y="337"/>
                  <a:pt x="62" y="348"/>
                  <a:pt x="62" y="353"/>
                </a:cubicBezTo>
                <a:close/>
                <a:moveTo>
                  <a:pt x="229" y="292"/>
                </a:moveTo>
                <a:cubicBezTo>
                  <a:pt x="229" y="295"/>
                  <a:pt x="229" y="295"/>
                  <a:pt x="229" y="295"/>
                </a:cubicBezTo>
                <a:cubicBezTo>
                  <a:pt x="229" y="297"/>
                  <a:pt x="232" y="300"/>
                  <a:pt x="234" y="300"/>
                </a:cubicBezTo>
                <a:cubicBezTo>
                  <a:pt x="237" y="302"/>
                  <a:pt x="237" y="302"/>
                  <a:pt x="241" y="304"/>
                </a:cubicBezTo>
                <a:cubicBezTo>
                  <a:pt x="243" y="305"/>
                  <a:pt x="244" y="306"/>
                  <a:pt x="247" y="308"/>
                </a:cubicBezTo>
                <a:cubicBezTo>
                  <a:pt x="249" y="309"/>
                  <a:pt x="251" y="311"/>
                  <a:pt x="254" y="311"/>
                </a:cubicBezTo>
                <a:cubicBezTo>
                  <a:pt x="255" y="311"/>
                  <a:pt x="255" y="311"/>
                  <a:pt x="255" y="311"/>
                </a:cubicBezTo>
                <a:cubicBezTo>
                  <a:pt x="257" y="311"/>
                  <a:pt x="263" y="307"/>
                  <a:pt x="265" y="305"/>
                </a:cubicBezTo>
                <a:cubicBezTo>
                  <a:pt x="267" y="303"/>
                  <a:pt x="273" y="301"/>
                  <a:pt x="273" y="298"/>
                </a:cubicBezTo>
                <a:cubicBezTo>
                  <a:pt x="273" y="296"/>
                  <a:pt x="273" y="296"/>
                  <a:pt x="273" y="296"/>
                </a:cubicBezTo>
                <a:cubicBezTo>
                  <a:pt x="273" y="292"/>
                  <a:pt x="261" y="283"/>
                  <a:pt x="257" y="281"/>
                </a:cubicBezTo>
                <a:cubicBezTo>
                  <a:pt x="254" y="279"/>
                  <a:pt x="251" y="278"/>
                  <a:pt x="247" y="276"/>
                </a:cubicBezTo>
                <a:cubicBezTo>
                  <a:pt x="247" y="276"/>
                  <a:pt x="236" y="272"/>
                  <a:pt x="236" y="272"/>
                </a:cubicBezTo>
                <a:cubicBezTo>
                  <a:pt x="234" y="272"/>
                  <a:pt x="234" y="272"/>
                  <a:pt x="234" y="272"/>
                </a:cubicBezTo>
                <a:cubicBezTo>
                  <a:pt x="231" y="272"/>
                  <a:pt x="231" y="277"/>
                  <a:pt x="231" y="281"/>
                </a:cubicBezTo>
                <a:cubicBezTo>
                  <a:pt x="231" y="285"/>
                  <a:pt x="229" y="289"/>
                  <a:pt x="229" y="292"/>
                </a:cubicBezTo>
                <a:close/>
              </a:path>
            </a:pathLst>
          </a:custGeom>
          <a:solidFill>
            <a:srgbClr val="E4465A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17" name="Заголовок 2"/>
          <p:cNvSpPr txBox="1">
            <a:spLocks/>
          </p:cNvSpPr>
          <p:nvPr/>
        </p:nvSpPr>
        <p:spPr>
          <a:xfrm>
            <a:off x="1957780" y="62140"/>
            <a:ext cx="8270696" cy="694951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dirty="0">
                <a:hlinkClick r:id="rId2"/>
              </a:rPr>
              <a:t>Новосибирское </a:t>
            </a:r>
            <a:r>
              <a:rPr lang="ru-RU" dirty="0" err="1">
                <a:hlinkClick r:id="rId2"/>
              </a:rPr>
              <a:t>уфас</a:t>
            </a:r>
            <a:endParaRPr lang="ru-RU" dirty="0">
              <a:hlinkClick r:id="rId2"/>
            </a:endParaRPr>
          </a:p>
          <a:p>
            <a:r>
              <a:rPr lang="ru-RU" dirty="0">
                <a:hlinkClick r:id="rId2"/>
              </a:rPr>
              <a:t>Дело б</a:t>
            </a:r>
            <a:r>
              <a:rPr lang="en-US" dirty="0">
                <a:hlinkClick r:id="rId2"/>
              </a:rPr>
              <a:t>/</a:t>
            </a:r>
            <a:r>
              <a:rPr lang="ru-RU" dirty="0">
                <a:hlinkClick r:id="rId2"/>
              </a:rPr>
              <a:t>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72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" grpId="0" animBg="1"/>
      <p:bldP spid="5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643" y="1110572"/>
            <a:ext cx="11515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dirty="0">
                <a:solidFill>
                  <a:srgbClr val="444444"/>
                </a:solidFill>
                <a:latin typeface="Trebuchet MS"/>
              </a:rPr>
              <a:t>Напоминаем, Вы можете получить бесплатную юридическую консультацию: </a:t>
            </a:r>
          </a:p>
          <a:p>
            <a:pPr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dirty="0">
                <a:solidFill>
                  <a:srgbClr val="444444"/>
                </a:solidFill>
                <a:latin typeface="Trebuchet MS"/>
              </a:rPr>
              <a:t>просто задайте вопрос нашим юристам </a:t>
            </a:r>
            <a:r>
              <a:rPr lang="ru-RU" u="sng" dirty="0">
                <a:solidFill>
                  <a:srgbClr val="0F0FCB"/>
                </a:solidFill>
                <a:latin typeface="Trebuchet MS"/>
                <a:hlinkClick r:id="rId2"/>
              </a:rPr>
              <a:t>В контакте</a:t>
            </a:r>
            <a:r>
              <a:rPr lang="ru-RU" dirty="0">
                <a:solidFill>
                  <a:srgbClr val="0F0FCB"/>
                </a:solidFill>
                <a:latin typeface="Trebuchet MS"/>
              </a:rPr>
              <a:t> </a:t>
            </a:r>
            <a:r>
              <a:rPr lang="ru-RU" dirty="0">
                <a:solidFill>
                  <a:srgbClr val="2F2F2F"/>
                </a:solidFill>
                <a:latin typeface="Trebuchet MS"/>
              </a:rPr>
              <a:t>и </a:t>
            </a:r>
            <a:r>
              <a:rPr lang="ru-RU" u="sng" dirty="0">
                <a:solidFill>
                  <a:srgbClr val="2F2F2F"/>
                </a:solidFill>
                <a:latin typeface="Trebuchet MS"/>
                <a:hlinkClick r:id="rId3"/>
              </a:rPr>
              <a:t>на </a:t>
            </a:r>
            <a:r>
              <a:rPr lang="ru-RU" u="sng" dirty="0" err="1">
                <a:solidFill>
                  <a:srgbClr val="2F2F2F"/>
                </a:solidFill>
                <a:latin typeface="Trebuchet MS"/>
                <a:hlinkClick r:id="rId3"/>
              </a:rPr>
              <a:t>Facebook</a:t>
            </a:r>
            <a:endParaRPr lang="ru-RU" dirty="0">
              <a:solidFill>
                <a:srgbClr val="2F2F2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6701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492931" y="1480680"/>
            <a:ext cx="9355368" cy="4612617"/>
          </a:xfrm>
          <a:prstGeom prst="rect">
            <a:avLst/>
          </a:prstGeom>
          <a:noFill/>
        </p:spPr>
        <p:txBody>
          <a:bodyPr lIns="72000" tIns="72000" rIns="72000" bIns="7200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E4465A"/>
              </a:buClr>
              <a:defRPr/>
            </a:pPr>
            <a:r>
              <a:rPr lang="ru-RU" sz="2000" b="1" dirty="0" smtClean="0">
                <a:solidFill>
                  <a:srgbClr val="E4465A"/>
                </a:solidFill>
                <a:latin typeface="Trebuchet MS" pitchFamily="34" charset="0"/>
                <a:ea typeface="Arial Unicode MS" pitchFamily="34" charset="-128"/>
              </a:rPr>
              <a:t>Выводы УФАС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Учитывая, что заказчиком проводился конкурс, по ПП 925, в случае его применения, заказчик должен был оценить заявки участников, товаром которых предоставляется приоритет, по цене, на 15% сниженной от предложенной.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Согласно п.8, приоритет устанавливается с учетом договора ЕЭАС и ГАТТ.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Кроме того, согласно пояснениям Заказчика, а также исходя из письма </a:t>
            </a: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МЭР № 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Д28и-2806 «Постановление Правительства № 925 имеет строго ограниченные сферы применения, которые определены Генеральным соглашением по тарифам и торговле 1994 года и Договором о Евразийском экономическом союзе от 29 мая 2014 года (пункт 8 Постановления Правительства № 925). Так, Всемирная торговая организация признает права государств устанавливать подобные приоритеты в ряде специфических сфер, в том числе в сферах обороны и безопасности, включая снабжение вооруженных сил, защиты жизни и здоровья человека, оборота золота и серебра, охраны художественных, исторических и археологических ценностей. Постановление Правительства № 925 также будет применяться с учетом законодательства Евразийского экономического союза. Таким образом, Постановление Правительства № 925 определяет механизм установления заказчиками приоритета товаров российского происхождения, работ, услуг, выполняемых, оказываемых российскими лицами, по отношению к товарам, происходящим из иностранного государства, работам, услугам, выполняемым, оказываемым иностранными лицами, в случаях, при которых это не противоречит нормам международного права </a:t>
            </a: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1957780" y="62140"/>
            <a:ext cx="8270696" cy="694951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dirty="0">
                <a:hlinkClick r:id="rId2"/>
              </a:rPr>
              <a:t>Московское </a:t>
            </a:r>
            <a:r>
              <a:rPr lang="ru-RU" dirty="0" err="1">
                <a:hlinkClick r:id="rId2"/>
              </a:rPr>
              <a:t>уфас</a:t>
            </a:r>
            <a:endParaRPr lang="ru-RU" dirty="0">
              <a:hlinkClick r:id="rId2"/>
            </a:endParaRPr>
          </a:p>
          <a:p>
            <a:r>
              <a:rPr lang="ru-RU" dirty="0">
                <a:hlinkClick r:id="rId2"/>
              </a:rPr>
              <a:t>Дело № 1-00-985</a:t>
            </a:r>
            <a:r>
              <a:rPr lang="en-US" dirty="0">
                <a:hlinkClick r:id="rId2"/>
              </a:rPr>
              <a:t>/</a:t>
            </a:r>
            <a:r>
              <a:rPr lang="ru-RU" dirty="0">
                <a:hlinkClick r:id="rId2"/>
              </a:rPr>
              <a:t>77-17</a:t>
            </a:r>
            <a:endParaRPr lang="ru-RU" dirty="0"/>
          </a:p>
        </p:txBody>
      </p:sp>
      <p:sp>
        <p:nvSpPr>
          <p:cNvPr id="12" name="Пятиугольник 11"/>
          <p:cNvSpPr/>
          <p:nvPr/>
        </p:nvSpPr>
        <p:spPr bwMode="auto">
          <a:xfrm>
            <a:off x="336975" y="1560763"/>
            <a:ext cx="1513673" cy="1435323"/>
          </a:xfrm>
          <a:prstGeom prst="homePlate">
            <a:avLst>
              <a:gd name="adj" fmla="val 21141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 dirty="0">
              <a:solidFill>
                <a:srgbClr val="FFFFFF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67544" y="1701846"/>
            <a:ext cx="1008112" cy="1153156"/>
            <a:chOff x="325438" y="3559175"/>
            <a:chExt cx="669925" cy="774700"/>
          </a:xfrm>
        </p:grpSpPr>
        <p:sp>
          <p:nvSpPr>
            <p:cNvPr id="15" name="Freeform 88"/>
            <p:cNvSpPr>
              <a:spLocks/>
            </p:cNvSpPr>
            <p:nvPr/>
          </p:nvSpPr>
          <p:spPr bwMode="auto">
            <a:xfrm>
              <a:off x="325438" y="3559175"/>
              <a:ext cx="669925" cy="774700"/>
            </a:xfrm>
            <a:custGeom>
              <a:avLst/>
              <a:gdLst>
                <a:gd name="T0" fmla="*/ 0 w 312"/>
                <a:gd name="T1" fmla="*/ 0 h 361"/>
                <a:gd name="T2" fmla="*/ 312 w 312"/>
                <a:gd name="T3" fmla="*/ 0 h 361"/>
                <a:gd name="T4" fmla="*/ 312 w 312"/>
                <a:gd name="T5" fmla="*/ 205 h 361"/>
                <a:gd name="T6" fmla="*/ 156 w 312"/>
                <a:gd name="T7" fmla="*/ 361 h 361"/>
                <a:gd name="T8" fmla="*/ 0 w 312"/>
                <a:gd name="T9" fmla="*/ 205 h 361"/>
                <a:gd name="T10" fmla="*/ 0 w 312"/>
                <a:gd name="T11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361">
                  <a:moveTo>
                    <a:pt x="0" y="0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312" y="205"/>
                    <a:pt x="312" y="205"/>
                    <a:pt x="312" y="205"/>
                  </a:cubicBezTo>
                  <a:cubicBezTo>
                    <a:pt x="312" y="289"/>
                    <a:pt x="243" y="361"/>
                    <a:pt x="156" y="361"/>
                  </a:cubicBezTo>
                  <a:cubicBezTo>
                    <a:pt x="69" y="361"/>
                    <a:pt x="0" y="289"/>
                    <a:pt x="0" y="205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89"/>
            <p:cNvSpPr>
              <a:spLocks/>
            </p:cNvSpPr>
            <p:nvPr/>
          </p:nvSpPr>
          <p:spPr bwMode="auto">
            <a:xfrm>
              <a:off x="407988" y="3679825"/>
              <a:ext cx="506413" cy="582613"/>
            </a:xfrm>
            <a:custGeom>
              <a:avLst/>
              <a:gdLst>
                <a:gd name="T0" fmla="*/ 0 w 236"/>
                <a:gd name="T1" fmla="*/ 0 h 272"/>
                <a:gd name="T2" fmla="*/ 236 w 236"/>
                <a:gd name="T3" fmla="*/ 0 h 272"/>
                <a:gd name="T4" fmla="*/ 236 w 236"/>
                <a:gd name="T5" fmla="*/ 154 h 272"/>
                <a:gd name="T6" fmla="*/ 118 w 236"/>
                <a:gd name="T7" fmla="*/ 272 h 272"/>
                <a:gd name="T8" fmla="*/ 0 w 236"/>
                <a:gd name="T9" fmla="*/ 154 h 272"/>
                <a:gd name="T10" fmla="*/ 0 w 236"/>
                <a:gd name="T1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272">
                  <a:moveTo>
                    <a:pt x="0" y="0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6" y="218"/>
                    <a:pt x="183" y="272"/>
                    <a:pt x="118" y="272"/>
                  </a:cubicBezTo>
                  <a:cubicBezTo>
                    <a:pt x="53" y="272"/>
                    <a:pt x="0" y="218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90"/>
            <p:cNvSpPr>
              <a:spLocks noEditPoints="1"/>
            </p:cNvSpPr>
            <p:nvPr/>
          </p:nvSpPr>
          <p:spPr bwMode="auto">
            <a:xfrm>
              <a:off x="474663" y="3709988"/>
              <a:ext cx="423863" cy="427038"/>
            </a:xfrm>
            <a:custGeom>
              <a:avLst/>
              <a:gdLst>
                <a:gd name="T0" fmla="*/ 20 w 198"/>
                <a:gd name="T1" fmla="*/ 190 h 199"/>
                <a:gd name="T2" fmla="*/ 15 w 198"/>
                <a:gd name="T3" fmla="*/ 189 h 199"/>
                <a:gd name="T4" fmla="*/ 8 w 198"/>
                <a:gd name="T5" fmla="*/ 194 h 199"/>
                <a:gd name="T6" fmla="*/ 1 w 198"/>
                <a:gd name="T7" fmla="*/ 197 h 199"/>
                <a:gd name="T8" fmla="*/ 4 w 198"/>
                <a:gd name="T9" fmla="*/ 190 h 199"/>
                <a:gd name="T10" fmla="*/ 9 w 198"/>
                <a:gd name="T11" fmla="*/ 184 h 199"/>
                <a:gd name="T12" fmla="*/ 9 w 198"/>
                <a:gd name="T13" fmla="*/ 179 h 199"/>
                <a:gd name="T14" fmla="*/ 150 w 198"/>
                <a:gd name="T15" fmla="*/ 31 h 199"/>
                <a:gd name="T16" fmla="*/ 157 w 198"/>
                <a:gd name="T17" fmla="*/ 38 h 199"/>
                <a:gd name="T18" fmla="*/ 157 w 198"/>
                <a:gd name="T19" fmla="*/ 53 h 199"/>
                <a:gd name="T20" fmla="*/ 146 w 198"/>
                <a:gd name="T21" fmla="*/ 41 h 199"/>
                <a:gd name="T22" fmla="*/ 157 w 198"/>
                <a:gd name="T23" fmla="*/ 53 h 199"/>
                <a:gd name="T24" fmla="*/ 168 w 198"/>
                <a:gd name="T25" fmla="*/ 49 h 199"/>
                <a:gd name="T26" fmla="*/ 160 w 198"/>
                <a:gd name="T27" fmla="*/ 41 h 199"/>
                <a:gd name="T28" fmla="*/ 168 w 198"/>
                <a:gd name="T29" fmla="*/ 31 h 199"/>
                <a:gd name="T30" fmla="*/ 160 w 198"/>
                <a:gd name="T31" fmla="*/ 38 h 199"/>
                <a:gd name="T32" fmla="*/ 168 w 198"/>
                <a:gd name="T33" fmla="*/ 31 h 199"/>
                <a:gd name="T34" fmla="*/ 121 w 198"/>
                <a:gd name="T35" fmla="*/ 0 h 199"/>
                <a:gd name="T36" fmla="*/ 137 w 198"/>
                <a:gd name="T37" fmla="*/ 29 h 199"/>
                <a:gd name="T38" fmla="*/ 135 w 198"/>
                <a:gd name="T39" fmla="*/ 35 h 199"/>
                <a:gd name="T40" fmla="*/ 144 w 198"/>
                <a:gd name="T41" fmla="*/ 54 h 199"/>
                <a:gd name="T42" fmla="*/ 174 w 198"/>
                <a:gd name="T43" fmla="*/ 74 h 199"/>
                <a:gd name="T44" fmla="*/ 185 w 198"/>
                <a:gd name="T45" fmla="*/ 77 h 199"/>
                <a:gd name="T46" fmla="*/ 187 w 198"/>
                <a:gd name="T47" fmla="*/ 76 h 199"/>
                <a:gd name="T48" fmla="*/ 173 w 198"/>
                <a:gd name="T49" fmla="*/ 52 h 199"/>
                <a:gd name="T50" fmla="*/ 146 w 198"/>
                <a:gd name="T51" fmla="*/ 26 h 199"/>
                <a:gd name="T52" fmla="*/ 143 w 198"/>
                <a:gd name="T53" fmla="*/ 64 h 199"/>
                <a:gd name="T54" fmla="*/ 63 w 198"/>
                <a:gd name="T55" fmla="*/ 144 h 199"/>
                <a:gd name="T56" fmla="*/ 62 w 198"/>
                <a:gd name="T57" fmla="*/ 144 h 199"/>
                <a:gd name="T58" fmla="*/ 62 w 198"/>
                <a:gd name="T59" fmla="*/ 144 h 199"/>
                <a:gd name="T60" fmla="*/ 55 w 198"/>
                <a:gd name="T61" fmla="*/ 148 h 199"/>
                <a:gd name="T62" fmla="*/ 49 w 198"/>
                <a:gd name="T63" fmla="*/ 155 h 199"/>
                <a:gd name="T64" fmla="*/ 41 w 198"/>
                <a:gd name="T65" fmla="*/ 160 h 199"/>
                <a:gd name="T66" fmla="*/ 23 w 198"/>
                <a:gd name="T67" fmla="*/ 183 h 199"/>
                <a:gd name="T68" fmla="*/ 23 w 198"/>
                <a:gd name="T69" fmla="*/ 183 h 199"/>
                <a:gd name="T70" fmla="*/ 15 w 198"/>
                <a:gd name="T71" fmla="*/ 183 h 199"/>
                <a:gd name="T72" fmla="*/ 15 w 198"/>
                <a:gd name="T73" fmla="*/ 175 h 199"/>
                <a:gd name="T74" fmla="*/ 15 w 198"/>
                <a:gd name="T75" fmla="*/ 175 h 199"/>
                <a:gd name="T76" fmla="*/ 38 w 198"/>
                <a:gd name="T77" fmla="*/ 157 h 199"/>
                <a:gd name="T78" fmla="*/ 44 w 198"/>
                <a:gd name="T79" fmla="*/ 150 h 199"/>
                <a:gd name="T80" fmla="*/ 51 w 198"/>
                <a:gd name="T81" fmla="*/ 143 h 199"/>
                <a:gd name="T82" fmla="*/ 54 w 198"/>
                <a:gd name="T83" fmla="*/ 136 h 199"/>
                <a:gd name="T84" fmla="*/ 54 w 198"/>
                <a:gd name="T85" fmla="*/ 136 h 199"/>
                <a:gd name="T86" fmla="*/ 55 w 198"/>
                <a:gd name="T87" fmla="*/ 136 h 199"/>
                <a:gd name="T88" fmla="*/ 135 w 198"/>
                <a:gd name="T89" fmla="*/ 5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8" h="199">
                  <a:moveTo>
                    <a:pt x="9" y="179"/>
                  </a:moveTo>
                  <a:cubicBezTo>
                    <a:pt x="20" y="190"/>
                    <a:pt x="20" y="190"/>
                    <a:pt x="20" y="190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15" y="189"/>
                    <a:pt x="15" y="189"/>
                    <a:pt x="15" y="189"/>
                  </a:cubicBezTo>
                  <a:cubicBezTo>
                    <a:pt x="15" y="191"/>
                    <a:pt x="14" y="192"/>
                    <a:pt x="13" y="193"/>
                  </a:cubicBezTo>
                  <a:cubicBezTo>
                    <a:pt x="12" y="194"/>
                    <a:pt x="10" y="195"/>
                    <a:pt x="8" y="194"/>
                  </a:cubicBezTo>
                  <a:cubicBezTo>
                    <a:pt x="8" y="195"/>
                    <a:pt x="8" y="196"/>
                    <a:pt x="7" y="197"/>
                  </a:cubicBezTo>
                  <a:cubicBezTo>
                    <a:pt x="5" y="199"/>
                    <a:pt x="3" y="199"/>
                    <a:pt x="1" y="197"/>
                  </a:cubicBezTo>
                  <a:cubicBezTo>
                    <a:pt x="0" y="196"/>
                    <a:pt x="0" y="193"/>
                    <a:pt x="1" y="192"/>
                  </a:cubicBezTo>
                  <a:cubicBezTo>
                    <a:pt x="2" y="191"/>
                    <a:pt x="3" y="190"/>
                    <a:pt x="4" y="190"/>
                  </a:cubicBezTo>
                  <a:cubicBezTo>
                    <a:pt x="4" y="189"/>
                    <a:pt x="4" y="187"/>
                    <a:pt x="6" y="185"/>
                  </a:cubicBezTo>
                  <a:cubicBezTo>
                    <a:pt x="7" y="184"/>
                    <a:pt x="8" y="184"/>
                    <a:pt x="9" y="184"/>
                  </a:cubicBezTo>
                  <a:cubicBezTo>
                    <a:pt x="7" y="181"/>
                    <a:pt x="7" y="181"/>
                    <a:pt x="7" y="181"/>
                  </a:cubicBezTo>
                  <a:cubicBezTo>
                    <a:pt x="9" y="179"/>
                    <a:pt x="9" y="179"/>
                    <a:pt x="9" y="179"/>
                  </a:cubicBezTo>
                  <a:close/>
                  <a:moveTo>
                    <a:pt x="146" y="38"/>
                  </a:moveTo>
                  <a:cubicBezTo>
                    <a:pt x="146" y="36"/>
                    <a:pt x="147" y="33"/>
                    <a:pt x="150" y="31"/>
                  </a:cubicBezTo>
                  <a:cubicBezTo>
                    <a:pt x="152" y="29"/>
                    <a:pt x="154" y="28"/>
                    <a:pt x="157" y="27"/>
                  </a:cubicBezTo>
                  <a:cubicBezTo>
                    <a:pt x="157" y="38"/>
                    <a:pt x="157" y="38"/>
                    <a:pt x="157" y="38"/>
                  </a:cubicBezTo>
                  <a:cubicBezTo>
                    <a:pt x="146" y="38"/>
                    <a:pt x="146" y="38"/>
                    <a:pt x="146" y="38"/>
                  </a:cubicBezTo>
                  <a:close/>
                  <a:moveTo>
                    <a:pt x="157" y="53"/>
                  </a:moveTo>
                  <a:cubicBezTo>
                    <a:pt x="154" y="52"/>
                    <a:pt x="152" y="51"/>
                    <a:pt x="150" y="49"/>
                  </a:cubicBezTo>
                  <a:cubicBezTo>
                    <a:pt x="147" y="47"/>
                    <a:pt x="146" y="44"/>
                    <a:pt x="146" y="41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7" y="53"/>
                    <a:pt x="157" y="53"/>
                    <a:pt x="157" y="53"/>
                  </a:cubicBezTo>
                  <a:close/>
                  <a:moveTo>
                    <a:pt x="171" y="41"/>
                  </a:moveTo>
                  <a:cubicBezTo>
                    <a:pt x="171" y="44"/>
                    <a:pt x="170" y="47"/>
                    <a:pt x="168" y="49"/>
                  </a:cubicBezTo>
                  <a:cubicBezTo>
                    <a:pt x="166" y="51"/>
                    <a:pt x="163" y="52"/>
                    <a:pt x="160" y="53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71" y="41"/>
                    <a:pt x="171" y="41"/>
                    <a:pt x="171" y="41"/>
                  </a:cubicBezTo>
                  <a:close/>
                  <a:moveTo>
                    <a:pt x="168" y="31"/>
                  </a:moveTo>
                  <a:cubicBezTo>
                    <a:pt x="170" y="33"/>
                    <a:pt x="171" y="36"/>
                    <a:pt x="171" y="3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63" y="28"/>
                    <a:pt x="166" y="29"/>
                    <a:pt x="168" y="31"/>
                  </a:cubicBezTo>
                  <a:close/>
                  <a:moveTo>
                    <a:pt x="146" y="26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19" y="3"/>
                    <a:pt x="120" y="9"/>
                    <a:pt x="123" y="12"/>
                  </a:cubicBezTo>
                  <a:cubicBezTo>
                    <a:pt x="125" y="15"/>
                    <a:pt x="139" y="27"/>
                    <a:pt x="137" y="29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8" y="22"/>
                    <a:pt x="136" y="28"/>
                    <a:pt x="135" y="35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3" y="32"/>
                    <a:pt x="139" y="48"/>
                    <a:pt x="144" y="54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50" y="60"/>
                    <a:pt x="166" y="76"/>
                    <a:pt x="174" y="74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7" y="60"/>
                    <a:pt x="176" y="80"/>
                    <a:pt x="185" y="77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2" y="59"/>
                    <a:pt x="183" y="74"/>
                    <a:pt x="187" y="76"/>
                  </a:cubicBezTo>
                  <a:cubicBezTo>
                    <a:pt x="190" y="79"/>
                    <a:pt x="196" y="80"/>
                    <a:pt x="198" y="78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63" y="58"/>
                    <a:pt x="152" y="59"/>
                    <a:pt x="146" y="53"/>
                  </a:cubicBezTo>
                  <a:cubicBezTo>
                    <a:pt x="140" y="47"/>
                    <a:pt x="140" y="36"/>
                    <a:pt x="146" y="26"/>
                  </a:cubicBezTo>
                  <a:close/>
                  <a:moveTo>
                    <a:pt x="143" y="56"/>
                  </a:moveTo>
                  <a:cubicBezTo>
                    <a:pt x="145" y="58"/>
                    <a:pt x="145" y="61"/>
                    <a:pt x="143" y="64"/>
                  </a:cubicBezTo>
                  <a:cubicBezTo>
                    <a:pt x="141" y="65"/>
                    <a:pt x="139" y="66"/>
                    <a:pt x="137" y="65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0" y="146"/>
                    <a:pt x="58" y="146"/>
                    <a:pt x="56" y="145"/>
                  </a:cubicBezTo>
                  <a:cubicBezTo>
                    <a:pt x="55" y="146"/>
                    <a:pt x="55" y="147"/>
                    <a:pt x="55" y="148"/>
                  </a:cubicBezTo>
                  <a:cubicBezTo>
                    <a:pt x="57" y="148"/>
                    <a:pt x="60" y="147"/>
                    <a:pt x="61" y="150"/>
                  </a:cubicBezTo>
                  <a:cubicBezTo>
                    <a:pt x="57" y="150"/>
                    <a:pt x="53" y="155"/>
                    <a:pt x="49" y="155"/>
                  </a:cubicBezTo>
                  <a:cubicBezTo>
                    <a:pt x="49" y="156"/>
                    <a:pt x="48" y="158"/>
                    <a:pt x="47" y="159"/>
                  </a:cubicBezTo>
                  <a:cubicBezTo>
                    <a:pt x="45" y="161"/>
                    <a:pt x="43" y="161"/>
                    <a:pt x="41" y="160"/>
                  </a:cubicBezTo>
                  <a:cubicBezTo>
                    <a:pt x="24" y="183"/>
                    <a:pt x="24" y="183"/>
                    <a:pt x="24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1" y="185"/>
                    <a:pt x="17" y="185"/>
                    <a:pt x="15" y="183"/>
                  </a:cubicBezTo>
                  <a:cubicBezTo>
                    <a:pt x="13" y="181"/>
                    <a:pt x="13" y="178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6" y="175"/>
                    <a:pt x="16" y="175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7" y="155"/>
                    <a:pt x="38" y="153"/>
                    <a:pt x="39" y="152"/>
                  </a:cubicBezTo>
                  <a:cubicBezTo>
                    <a:pt x="40" y="150"/>
                    <a:pt x="42" y="150"/>
                    <a:pt x="44" y="150"/>
                  </a:cubicBezTo>
                  <a:cubicBezTo>
                    <a:pt x="43" y="146"/>
                    <a:pt x="49" y="142"/>
                    <a:pt x="48" y="137"/>
                  </a:cubicBezTo>
                  <a:cubicBezTo>
                    <a:pt x="51" y="139"/>
                    <a:pt x="50" y="141"/>
                    <a:pt x="51" y="143"/>
                  </a:cubicBezTo>
                  <a:cubicBezTo>
                    <a:pt x="51" y="143"/>
                    <a:pt x="52" y="143"/>
                    <a:pt x="53" y="143"/>
                  </a:cubicBezTo>
                  <a:cubicBezTo>
                    <a:pt x="52" y="141"/>
                    <a:pt x="53" y="138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5" y="136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3" y="60"/>
                    <a:pt x="133" y="57"/>
                    <a:pt x="135" y="56"/>
                  </a:cubicBezTo>
                  <a:cubicBezTo>
                    <a:pt x="137" y="54"/>
                    <a:pt x="140" y="54"/>
                    <a:pt x="143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91"/>
            <p:cNvSpPr>
              <a:spLocks noEditPoints="1"/>
            </p:cNvSpPr>
            <p:nvPr/>
          </p:nvSpPr>
          <p:spPr bwMode="auto">
            <a:xfrm>
              <a:off x="422275" y="3709988"/>
              <a:ext cx="427038" cy="427038"/>
            </a:xfrm>
            <a:custGeom>
              <a:avLst/>
              <a:gdLst>
                <a:gd name="T0" fmla="*/ 190 w 199"/>
                <a:gd name="T1" fmla="*/ 179 h 199"/>
                <a:gd name="T2" fmla="*/ 189 w 199"/>
                <a:gd name="T3" fmla="*/ 184 h 199"/>
                <a:gd name="T4" fmla="*/ 194 w 199"/>
                <a:gd name="T5" fmla="*/ 190 h 199"/>
                <a:gd name="T6" fmla="*/ 197 w 199"/>
                <a:gd name="T7" fmla="*/ 197 h 199"/>
                <a:gd name="T8" fmla="*/ 190 w 199"/>
                <a:gd name="T9" fmla="*/ 194 h 199"/>
                <a:gd name="T10" fmla="*/ 184 w 199"/>
                <a:gd name="T11" fmla="*/ 189 h 199"/>
                <a:gd name="T12" fmla="*/ 179 w 199"/>
                <a:gd name="T13" fmla="*/ 190 h 199"/>
                <a:gd name="T14" fmla="*/ 31 w 199"/>
                <a:gd name="T15" fmla="*/ 49 h 199"/>
                <a:gd name="T16" fmla="*/ 38 w 199"/>
                <a:gd name="T17" fmla="*/ 41 h 199"/>
                <a:gd name="T18" fmla="*/ 53 w 199"/>
                <a:gd name="T19" fmla="*/ 41 h 199"/>
                <a:gd name="T20" fmla="*/ 41 w 199"/>
                <a:gd name="T21" fmla="*/ 53 h 199"/>
                <a:gd name="T22" fmla="*/ 53 w 199"/>
                <a:gd name="T23" fmla="*/ 41 h 199"/>
                <a:gd name="T24" fmla="*/ 49 w 199"/>
                <a:gd name="T25" fmla="*/ 31 h 199"/>
                <a:gd name="T26" fmla="*/ 41 w 199"/>
                <a:gd name="T27" fmla="*/ 38 h 199"/>
                <a:gd name="T28" fmla="*/ 31 w 199"/>
                <a:gd name="T29" fmla="*/ 31 h 199"/>
                <a:gd name="T30" fmla="*/ 38 w 199"/>
                <a:gd name="T31" fmla="*/ 38 h 199"/>
                <a:gd name="T32" fmla="*/ 31 w 199"/>
                <a:gd name="T33" fmla="*/ 31 h 199"/>
                <a:gd name="T34" fmla="*/ 0 w 199"/>
                <a:gd name="T35" fmla="*/ 78 h 199"/>
                <a:gd name="T36" fmla="*/ 29 w 199"/>
                <a:gd name="T37" fmla="*/ 61 h 199"/>
                <a:gd name="T38" fmla="*/ 35 w 199"/>
                <a:gd name="T39" fmla="*/ 63 h 199"/>
                <a:gd name="T40" fmla="*/ 54 w 199"/>
                <a:gd name="T41" fmla="*/ 54 h 199"/>
                <a:gd name="T42" fmla="*/ 74 w 199"/>
                <a:gd name="T43" fmla="*/ 24 h 199"/>
                <a:gd name="T44" fmla="*/ 77 w 199"/>
                <a:gd name="T45" fmla="*/ 13 h 199"/>
                <a:gd name="T46" fmla="*/ 76 w 199"/>
                <a:gd name="T47" fmla="*/ 12 h 199"/>
                <a:gd name="T48" fmla="*/ 52 w 199"/>
                <a:gd name="T49" fmla="*/ 26 h 199"/>
                <a:gd name="T50" fmla="*/ 26 w 199"/>
                <a:gd name="T51" fmla="*/ 52 h 199"/>
                <a:gd name="T52" fmla="*/ 64 w 199"/>
                <a:gd name="T53" fmla="*/ 56 h 199"/>
                <a:gd name="T54" fmla="*/ 144 w 199"/>
                <a:gd name="T55" fmla="*/ 136 h 199"/>
                <a:gd name="T56" fmla="*/ 144 w 199"/>
                <a:gd name="T57" fmla="*/ 136 h 199"/>
                <a:gd name="T58" fmla="*/ 144 w 199"/>
                <a:gd name="T59" fmla="*/ 136 h 199"/>
                <a:gd name="T60" fmla="*/ 148 w 199"/>
                <a:gd name="T61" fmla="*/ 143 h 199"/>
                <a:gd name="T62" fmla="*/ 155 w 199"/>
                <a:gd name="T63" fmla="*/ 150 h 199"/>
                <a:gd name="T64" fmla="*/ 160 w 199"/>
                <a:gd name="T65" fmla="*/ 157 h 199"/>
                <a:gd name="T66" fmla="*/ 183 w 199"/>
                <a:gd name="T67" fmla="*/ 175 h 199"/>
                <a:gd name="T68" fmla="*/ 183 w 199"/>
                <a:gd name="T69" fmla="*/ 175 h 199"/>
                <a:gd name="T70" fmla="*/ 183 w 199"/>
                <a:gd name="T71" fmla="*/ 183 h 199"/>
                <a:gd name="T72" fmla="*/ 175 w 199"/>
                <a:gd name="T73" fmla="*/ 183 h 199"/>
                <a:gd name="T74" fmla="*/ 175 w 199"/>
                <a:gd name="T75" fmla="*/ 183 h 199"/>
                <a:gd name="T76" fmla="*/ 157 w 199"/>
                <a:gd name="T77" fmla="*/ 160 h 199"/>
                <a:gd name="T78" fmla="*/ 150 w 199"/>
                <a:gd name="T79" fmla="*/ 155 h 199"/>
                <a:gd name="T80" fmla="*/ 143 w 199"/>
                <a:gd name="T81" fmla="*/ 148 h 199"/>
                <a:gd name="T82" fmla="*/ 136 w 199"/>
                <a:gd name="T83" fmla="*/ 144 h 199"/>
                <a:gd name="T84" fmla="*/ 136 w 199"/>
                <a:gd name="T85" fmla="*/ 144 h 199"/>
                <a:gd name="T86" fmla="*/ 136 w 199"/>
                <a:gd name="T87" fmla="*/ 144 h 199"/>
                <a:gd name="T88" fmla="*/ 56 w 199"/>
                <a:gd name="T89" fmla="*/ 6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9" h="199">
                  <a:moveTo>
                    <a:pt x="179" y="190"/>
                  </a:moveTo>
                  <a:cubicBezTo>
                    <a:pt x="190" y="179"/>
                    <a:pt x="190" y="179"/>
                    <a:pt x="190" y="179"/>
                  </a:cubicBezTo>
                  <a:cubicBezTo>
                    <a:pt x="192" y="181"/>
                    <a:pt x="192" y="181"/>
                    <a:pt x="192" y="181"/>
                  </a:cubicBezTo>
                  <a:cubicBezTo>
                    <a:pt x="189" y="184"/>
                    <a:pt x="189" y="184"/>
                    <a:pt x="189" y="184"/>
                  </a:cubicBezTo>
                  <a:cubicBezTo>
                    <a:pt x="191" y="184"/>
                    <a:pt x="192" y="184"/>
                    <a:pt x="193" y="185"/>
                  </a:cubicBezTo>
                  <a:cubicBezTo>
                    <a:pt x="194" y="187"/>
                    <a:pt x="195" y="189"/>
                    <a:pt x="194" y="190"/>
                  </a:cubicBezTo>
                  <a:cubicBezTo>
                    <a:pt x="195" y="190"/>
                    <a:pt x="196" y="191"/>
                    <a:pt x="197" y="192"/>
                  </a:cubicBezTo>
                  <a:cubicBezTo>
                    <a:pt x="199" y="193"/>
                    <a:pt x="199" y="196"/>
                    <a:pt x="197" y="197"/>
                  </a:cubicBezTo>
                  <a:cubicBezTo>
                    <a:pt x="196" y="199"/>
                    <a:pt x="193" y="199"/>
                    <a:pt x="192" y="197"/>
                  </a:cubicBezTo>
                  <a:cubicBezTo>
                    <a:pt x="191" y="196"/>
                    <a:pt x="190" y="195"/>
                    <a:pt x="190" y="194"/>
                  </a:cubicBezTo>
                  <a:cubicBezTo>
                    <a:pt x="189" y="195"/>
                    <a:pt x="187" y="194"/>
                    <a:pt x="185" y="193"/>
                  </a:cubicBezTo>
                  <a:cubicBezTo>
                    <a:pt x="184" y="192"/>
                    <a:pt x="184" y="191"/>
                    <a:pt x="184" y="189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179" y="190"/>
                    <a:pt x="179" y="190"/>
                    <a:pt x="179" y="190"/>
                  </a:cubicBezTo>
                  <a:close/>
                  <a:moveTo>
                    <a:pt x="38" y="53"/>
                  </a:moveTo>
                  <a:cubicBezTo>
                    <a:pt x="36" y="52"/>
                    <a:pt x="33" y="51"/>
                    <a:pt x="31" y="49"/>
                  </a:cubicBezTo>
                  <a:cubicBezTo>
                    <a:pt x="29" y="47"/>
                    <a:pt x="28" y="44"/>
                    <a:pt x="27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53"/>
                    <a:pt x="38" y="53"/>
                    <a:pt x="38" y="53"/>
                  </a:cubicBezTo>
                  <a:close/>
                  <a:moveTo>
                    <a:pt x="53" y="41"/>
                  </a:moveTo>
                  <a:cubicBezTo>
                    <a:pt x="52" y="44"/>
                    <a:pt x="51" y="47"/>
                    <a:pt x="49" y="49"/>
                  </a:cubicBezTo>
                  <a:cubicBezTo>
                    <a:pt x="47" y="51"/>
                    <a:pt x="44" y="52"/>
                    <a:pt x="41" y="53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3" y="41"/>
                    <a:pt x="53" y="41"/>
                    <a:pt x="53" y="41"/>
                  </a:cubicBezTo>
                  <a:close/>
                  <a:moveTo>
                    <a:pt x="41" y="27"/>
                  </a:moveTo>
                  <a:cubicBezTo>
                    <a:pt x="44" y="28"/>
                    <a:pt x="47" y="29"/>
                    <a:pt x="49" y="31"/>
                  </a:cubicBezTo>
                  <a:cubicBezTo>
                    <a:pt x="51" y="33"/>
                    <a:pt x="52" y="36"/>
                    <a:pt x="5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27"/>
                    <a:pt x="41" y="27"/>
                    <a:pt x="41" y="27"/>
                  </a:cubicBezTo>
                  <a:close/>
                  <a:moveTo>
                    <a:pt x="31" y="31"/>
                  </a:moveTo>
                  <a:cubicBezTo>
                    <a:pt x="33" y="29"/>
                    <a:pt x="36" y="28"/>
                    <a:pt x="38" y="27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6"/>
                    <a:pt x="29" y="33"/>
                    <a:pt x="31" y="31"/>
                  </a:cubicBezTo>
                  <a:close/>
                  <a:moveTo>
                    <a:pt x="26" y="5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3" y="80"/>
                    <a:pt x="9" y="79"/>
                    <a:pt x="12" y="76"/>
                  </a:cubicBezTo>
                  <a:cubicBezTo>
                    <a:pt x="15" y="73"/>
                    <a:pt x="27" y="59"/>
                    <a:pt x="29" y="61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22" y="80"/>
                    <a:pt x="28" y="63"/>
                    <a:pt x="35" y="63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2" y="76"/>
                    <a:pt x="48" y="60"/>
                    <a:pt x="54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60" y="48"/>
                    <a:pt x="76" y="32"/>
                    <a:pt x="74" y="24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0" y="32"/>
                    <a:pt x="80" y="22"/>
                    <a:pt x="77" y="13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59" y="26"/>
                    <a:pt x="74" y="15"/>
                    <a:pt x="76" y="12"/>
                  </a:cubicBezTo>
                  <a:cubicBezTo>
                    <a:pt x="79" y="9"/>
                    <a:pt x="80" y="3"/>
                    <a:pt x="78" y="0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8" y="36"/>
                    <a:pt x="59" y="47"/>
                    <a:pt x="53" y="53"/>
                  </a:cubicBezTo>
                  <a:cubicBezTo>
                    <a:pt x="47" y="59"/>
                    <a:pt x="36" y="58"/>
                    <a:pt x="26" y="52"/>
                  </a:cubicBezTo>
                  <a:close/>
                  <a:moveTo>
                    <a:pt x="56" y="56"/>
                  </a:moveTo>
                  <a:cubicBezTo>
                    <a:pt x="58" y="54"/>
                    <a:pt x="61" y="54"/>
                    <a:pt x="64" y="56"/>
                  </a:cubicBezTo>
                  <a:cubicBezTo>
                    <a:pt x="65" y="57"/>
                    <a:pt x="66" y="60"/>
                    <a:pt x="65" y="62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6" y="138"/>
                    <a:pt x="146" y="141"/>
                    <a:pt x="145" y="143"/>
                  </a:cubicBezTo>
                  <a:cubicBezTo>
                    <a:pt x="146" y="143"/>
                    <a:pt x="147" y="143"/>
                    <a:pt x="148" y="143"/>
                  </a:cubicBezTo>
                  <a:cubicBezTo>
                    <a:pt x="148" y="141"/>
                    <a:pt x="147" y="139"/>
                    <a:pt x="150" y="137"/>
                  </a:cubicBezTo>
                  <a:cubicBezTo>
                    <a:pt x="150" y="142"/>
                    <a:pt x="155" y="146"/>
                    <a:pt x="155" y="150"/>
                  </a:cubicBezTo>
                  <a:cubicBezTo>
                    <a:pt x="156" y="150"/>
                    <a:pt x="158" y="150"/>
                    <a:pt x="159" y="152"/>
                  </a:cubicBezTo>
                  <a:cubicBezTo>
                    <a:pt x="161" y="153"/>
                    <a:pt x="161" y="155"/>
                    <a:pt x="160" y="157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5" y="178"/>
                    <a:pt x="185" y="181"/>
                    <a:pt x="183" y="183"/>
                  </a:cubicBezTo>
                  <a:cubicBezTo>
                    <a:pt x="181" y="185"/>
                    <a:pt x="178" y="185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5" y="161"/>
                    <a:pt x="153" y="161"/>
                    <a:pt x="152" y="159"/>
                  </a:cubicBezTo>
                  <a:cubicBezTo>
                    <a:pt x="150" y="158"/>
                    <a:pt x="150" y="156"/>
                    <a:pt x="150" y="155"/>
                  </a:cubicBezTo>
                  <a:cubicBezTo>
                    <a:pt x="146" y="155"/>
                    <a:pt x="142" y="150"/>
                    <a:pt x="137" y="150"/>
                  </a:cubicBezTo>
                  <a:cubicBezTo>
                    <a:pt x="139" y="147"/>
                    <a:pt x="141" y="148"/>
                    <a:pt x="143" y="148"/>
                  </a:cubicBezTo>
                  <a:cubicBezTo>
                    <a:pt x="143" y="147"/>
                    <a:pt x="143" y="146"/>
                    <a:pt x="143" y="145"/>
                  </a:cubicBezTo>
                  <a:cubicBezTo>
                    <a:pt x="141" y="146"/>
                    <a:pt x="138" y="146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0" y="66"/>
                    <a:pt x="57" y="65"/>
                    <a:pt x="56" y="64"/>
                  </a:cubicBezTo>
                  <a:cubicBezTo>
                    <a:pt x="54" y="61"/>
                    <a:pt x="54" y="58"/>
                    <a:pt x="5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92"/>
            <p:cNvSpPr>
              <a:spLocks noEditPoints="1"/>
            </p:cNvSpPr>
            <p:nvPr/>
          </p:nvSpPr>
          <p:spPr bwMode="auto">
            <a:xfrm>
              <a:off x="493713" y="3779838"/>
              <a:ext cx="333375" cy="334963"/>
            </a:xfrm>
            <a:custGeom>
              <a:avLst/>
              <a:gdLst>
                <a:gd name="T0" fmla="*/ 123 w 156"/>
                <a:gd name="T1" fmla="*/ 142 h 156"/>
                <a:gd name="T2" fmla="*/ 78 w 156"/>
                <a:gd name="T3" fmla="*/ 156 h 156"/>
                <a:gd name="T4" fmla="*/ 33 w 156"/>
                <a:gd name="T5" fmla="*/ 142 h 156"/>
                <a:gd name="T6" fmla="*/ 78 w 156"/>
                <a:gd name="T7" fmla="*/ 97 h 156"/>
                <a:gd name="T8" fmla="*/ 123 w 156"/>
                <a:gd name="T9" fmla="*/ 142 h 156"/>
                <a:gd name="T10" fmla="*/ 142 w 156"/>
                <a:gd name="T11" fmla="*/ 33 h 156"/>
                <a:gd name="T12" fmla="*/ 156 w 156"/>
                <a:gd name="T13" fmla="*/ 78 h 156"/>
                <a:gd name="T14" fmla="*/ 142 w 156"/>
                <a:gd name="T15" fmla="*/ 124 h 156"/>
                <a:gd name="T16" fmla="*/ 96 w 156"/>
                <a:gd name="T17" fmla="*/ 78 h 156"/>
                <a:gd name="T18" fmla="*/ 142 w 156"/>
                <a:gd name="T19" fmla="*/ 33 h 156"/>
                <a:gd name="T20" fmla="*/ 33 w 156"/>
                <a:gd name="T21" fmla="*/ 15 h 156"/>
                <a:gd name="T22" fmla="*/ 78 w 156"/>
                <a:gd name="T23" fmla="*/ 0 h 156"/>
                <a:gd name="T24" fmla="*/ 123 w 156"/>
                <a:gd name="T25" fmla="*/ 15 h 156"/>
                <a:gd name="T26" fmla="*/ 78 w 156"/>
                <a:gd name="T27" fmla="*/ 60 h 156"/>
                <a:gd name="T28" fmla="*/ 33 w 156"/>
                <a:gd name="T29" fmla="*/ 15 h 156"/>
                <a:gd name="T30" fmla="*/ 0 w 156"/>
                <a:gd name="T31" fmla="*/ 78 h 156"/>
                <a:gd name="T32" fmla="*/ 14 w 156"/>
                <a:gd name="T33" fmla="*/ 33 h 156"/>
                <a:gd name="T34" fmla="*/ 60 w 156"/>
                <a:gd name="T35" fmla="*/ 78 h 156"/>
                <a:gd name="T36" fmla="*/ 14 w 156"/>
                <a:gd name="T37" fmla="*/ 124 h 156"/>
                <a:gd name="T38" fmla="*/ 0 w 156"/>
                <a:gd name="T39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56">
                  <a:moveTo>
                    <a:pt x="123" y="142"/>
                  </a:moveTo>
                  <a:cubicBezTo>
                    <a:pt x="111" y="151"/>
                    <a:pt x="95" y="156"/>
                    <a:pt x="78" y="156"/>
                  </a:cubicBezTo>
                  <a:cubicBezTo>
                    <a:pt x="61" y="156"/>
                    <a:pt x="46" y="151"/>
                    <a:pt x="33" y="142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123" y="142"/>
                    <a:pt x="123" y="142"/>
                    <a:pt x="123" y="142"/>
                  </a:cubicBezTo>
                  <a:close/>
                  <a:moveTo>
                    <a:pt x="142" y="33"/>
                  </a:moveTo>
                  <a:cubicBezTo>
                    <a:pt x="151" y="46"/>
                    <a:pt x="156" y="61"/>
                    <a:pt x="156" y="78"/>
                  </a:cubicBezTo>
                  <a:cubicBezTo>
                    <a:pt x="156" y="95"/>
                    <a:pt x="151" y="111"/>
                    <a:pt x="142" y="124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142" y="33"/>
                    <a:pt x="142" y="33"/>
                    <a:pt x="142" y="33"/>
                  </a:cubicBezTo>
                  <a:close/>
                  <a:moveTo>
                    <a:pt x="33" y="15"/>
                  </a:moveTo>
                  <a:cubicBezTo>
                    <a:pt x="46" y="6"/>
                    <a:pt x="61" y="0"/>
                    <a:pt x="78" y="0"/>
                  </a:cubicBezTo>
                  <a:cubicBezTo>
                    <a:pt x="95" y="0"/>
                    <a:pt x="111" y="6"/>
                    <a:pt x="123" y="15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33" y="15"/>
                    <a:pt x="33" y="15"/>
                    <a:pt x="33" y="15"/>
                  </a:cubicBezTo>
                  <a:close/>
                  <a:moveTo>
                    <a:pt x="0" y="78"/>
                  </a:moveTo>
                  <a:cubicBezTo>
                    <a:pt x="0" y="61"/>
                    <a:pt x="5" y="46"/>
                    <a:pt x="14" y="33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5" y="111"/>
                    <a:pt x="0" y="95"/>
                    <a:pt x="0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93"/>
            <p:cNvSpPr>
              <a:spLocks noEditPoints="1"/>
            </p:cNvSpPr>
            <p:nvPr/>
          </p:nvSpPr>
          <p:spPr bwMode="auto">
            <a:xfrm>
              <a:off x="512763" y="4114800"/>
              <a:ext cx="287338" cy="125413"/>
            </a:xfrm>
            <a:custGeom>
              <a:avLst/>
              <a:gdLst>
                <a:gd name="T0" fmla="*/ 19 w 134"/>
                <a:gd name="T1" fmla="*/ 0 h 58"/>
                <a:gd name="T2" fmla="*/ 19 w 134"/>
                <a:gd name="T3" fmla="*/ 24 h 58"/>
                <a:gd name="T4" fmla="*/ 41 w 134"/>
                <a:gd name="T5" fmla="*/ 16 h 58"/>
                <a:gd name="T6" fmla="*/ 8 w 134"/>
                <a:gd name="T7" fmla="*/ 37 h 58"/>
                <a:gd name="T8" fmla="*/ 0 w 134"/>
                <a:gd name="T9" fmla="*/ 33 h 58"/>
                <a:gd name="T10" fmla="*/ 5 w 134"/>
                <a:gd name="T11" fmla="*/ 30 h 58"/>
                <a:gd name="T12" fmla="*/ 12 w 134"/>
                <a:gd name="T13" fmla="*/ 29 h 58"/>
                <a:gd name="T14" fmla="*/ 57 w 134"/>
                <a:gd name="T15" fmla="*/ 22 h 58"/>
                <a:gd name="T16" fmla="*/ 50 w 134"/>
                <a:gd name="T17" fmla="*/ 51 h 58"/>
                <a:gd name="T18" fmla="*/ 43 w 134"/>
                <a:gd name="T19" fmla="*/ 54 h 58"/>
                <a:gd name="T20" fmla="*/ 34 w 134"/>
                <a:gd name="T21" fmla="*/ 32 h 58"/>
                <a:gd name="T22" fmla="*/ 52 w 134"/>
                <a:gd name="T23" fmla="*/ 17 h 58"/>
                <a:gd name="T24" fmla="*/ 56 w 134"/>
                <a:gd name="T25" fmla="*/ 29 h 58"/>
                <a:gd name="T26" fmla="*/ 61 w 134"/>
                <a:gd name="T27" fmla="*/ 39 h 58"/>
                <a:gd name="T28" fmla="*/ 45 w 134"/>
                <a:gd name="T29" fmla="*/ 44 h 58"/>
                <a:gd name="T30" fmla="*/ 40 w 134"/>
                <a:gd name="T31" fmla="*/ 34 h 58"/>
                <a:gd name="T32" fmla="*/ 105 w 134"/>
                <a:gd name="T33" fmla="*/ 52 h 58"/>
                <a:gd name="T34" fmla="*/ 94 w 134"/>
                <a:gd name="T35" fmla="*/ 46 h 58"/>
                <a:gd name="T36" fmla="*/ 81 w 134"/>
                <a:gd name="T37" fmla="*/ 57 h 58"/>
                <a:gd name="T38" fmla="*/ 79 w 134"/>
                <a:gd name="T39" fmla="*/ 19 h 58"/>
                <a:gd name="T40" fmla="*/ 105 w 134"/>
                <a:gd name="T41" fmla="*/ 52 h 58"/>
                <a:gd name="T42" fmla="*/ 84 w 134"/>
                <a:gd name="T43" fmla="*/ 27 h 58"/>
                <a:gd name="T44" fmla="*/ 91 w 134"/>
                <a:gd name="T45" fmla="*/ 40 h 58"/>
                <a:gd name="T46" fmla="*/ 132 w 134"/>
                <a:gd name="T47" fmla="*/ 22 h 58"/>
                <a:gd name="T48" fmla="*/ 128 w 134"/>
                <a:gd name="T49" fmla="*/ 40 h 58"/>
                <a:gd name="T50" fmla="*/ 105 w 134"/>
                <a:gd name="T51" fmla="*/ 32 h 58"/>
                <a:gd name="T52" fmla="*/ 106 w 134"/>
                <a:gd name="T53" fmla="*/ 7 h 58"/>
                <a:gd name="T54" fmla="*/ 123 w 134"/>
                <a:gd name="T55" fmla="*/ 9 h 58"/>
                <a:gd name="T56" fmla="*/ 114 w 134"/>
                <a:gd name="T57" fmla="*/ 11 h 58"/>
                <a:gd name="T58" fmla="*/ 107 w 134"/>
                <a:gd name="T59" fmla="*/ 18 h 58"/>
                <a:gd name="T60" fmla="*/ 118 w 134"/>
                <a:gd name="T61" fmla="*/ 35 h 58"/>
                <a:gd name="T62" fmla="*/ 127 w 134"/>
                <a:gd name="T63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58">
                  <a:moveTo>
                    <a:pt x="12" y="29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2" y="35"/>
                    <a:pt x="10" y="36"/>
                    <a:pt x="8" y="37"/>
                  </a:cubicBezTo>
                  <a:cubicBezTo>
                    <a:pt x="6" y="37"/>
                    <a:pt x="4" y="37"/>
                    <a:pt x="3" y="36"/>
                  </a:cubicBezTo>
                  <a:cubicBezTo>
                    <a:pt x="2" y="35"/>
                    <a:pt x="1" y="34"/>
                    <a:pt x="0" y="3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9"/>
                    <a:pt x="5" y="30"/>
                    <a:pt x="5" y="30"/>
                  </a:cubicBezTo>
                  <a:cubicBezTo>
                    <a:pt x="6" y="31"/>
                    <a:pt x="7" y="31"/>
                    <a:pt x="8" y="31"/>
                  </a:cubicBezTo>
                  <a:cubicBezTo>
                    <a:pt x="9" y="31"/>
                    <a:pt x="10" y="30"/>
                    <a:pt x="12" y="29"/>
                  </a:cubicBezTo>
                  <a:close/>
                  <a:moveTo>
                    <a:pt x="58" y="19"/>
                  </a:moveTo>
                  <a:cubicBezTo>
                    <a:pt x="57" y="22"/>
                    <a:pt x="57" y="22"/>
                    <a:pt x="57" y="22"/>
                  </a:cubicBezTo>
                  <a:cubicBezTo>
                    <a:pt x="66" y="25"/>
                    <a:pt x="69" y="31"/>
                    <a:pt x="67" y="40"/>
                  </a:cubicBezTo>
                  <a:cubicBezTo>
                    <a:pt x="65" y="49"/>
                    <a:pt x="59" y="53"/>
                    <a:pt x="50" y="51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5" y="47"/>
                    <a:pt x="32" y="41"/>
                    <a:pt x="34" y="32"/>
                  </a:cubicBezTo>
                  <a:cubicBezTo>
                    <a:pt x="37" y="23"/>
                    <a:pt x="42" y="19"/>
                    <a:pt x="51" y="21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8" y="19"/>
                    <a:pt x="58" y="19"/>
                    <a:pt x="58" y="19"/>
                  </a:cubicBezTo>
                  <a:close/>
                  <a:moveTo>
                    <a:pt x="56" y="29"/>
                  </a:moveTo>
                  <a:cubicBezTo>
                    <a:pt x="51" y="45"/>
                    <a:pt x="51" y="45"/>
                    <a:pt x="51" y="45"/>
                  </a:cubicBezTo>
                  <a:cubicBezTo>
                    <a:pt x="56" y="46"/>
                    <a:pt x="59" y="44"/>
                    <a:pt x="61" y="39"/>
                  </a:cubicBezTo>
                  <a:cubicBezTo>
                    <a:pt x="62" y="33"/>
                    <a:pt x="60" y="30"/>
                    <a:pt x="56" y="29"/>
                  </a:cubicBezTo>
                  <a:close/>
                  <a:moveTo>
                    <a:pt x="45" y="44"/>
                  </a:moveTo>
                  <a:cubicBezTo>
                    <a:pt x="49" y="27"/>
                    <a:pt x="49" y="27"/>
                    <a:pt x="49" y="27"/>
                  </a:cubicBezTo>
                  <a:cubicBezTo>
                    <a:pt x="45" y="26"/>
                    <a:pt x="42" y="28"/>
                    <a:pt x="40" y="34"/>
                  </a:cubicBezTo>
                  <a:cubicBezTo>
                    <a:pt x="39" y="39"/>
                    <a:pt x="41" y="42"/>
                    <a:pt x="45" y="44"/>
                  </a:cubicBezTo>
                  <a:close/>
                  <a:moveTo>
                    <a:pt x="105" y="52"/>
                  </a:moveTo>
                  <a:cubicBezTo>
                    <a:pt x="98" y="54"/>
                    <a:pt x="98" y="54"/>
                    <a:pt x="98" y="54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105" y="52"/>
                    <a:pt x="105" y="52"/>
                    <a:pt x="105" y="52"/>
                  </a:cubicBezTo>
                  <a:close/>
                  <a:moveTo>
                    <a:pt x="91" y="40"/>
                  </a:moveTo>
                  <a:cubicBezTo>
                    <a:pt x="84" y="27"/>
                    <a:pt x="84" y="27"/>
                    <a:pt x="84" y="27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91" y="40"/>
                    <a:pt x="91" y="40"/>
                    <a:pt x="91" y="40"/>
                  </a:cubicBezTo>
                  <a:close/>
                  <a:moveTo>
                    <a:pt x="126" y="24"/>
                  </a:moveTo>
                  <a:cubicBezTo>
                    <a:pt x="132" y="22"/>
                    <a:pt x="132" y="22"/>
                    <a:pt x="132" y="22"/>
                  </a:cubicBezTo>
                  <a:cubicBezTo>
                    <a:pt x="134" y="26"/>
                    <a:pt x="134" y="30"/>
                    <a:pt x="133" y="33"/>
                  </a:cubicBezTo>
                  <a:cubicBezTo>
                    <a:pt x="133" y="35"/>
                    <a:pt x="131" y="38"/>
                    <a:pt x="128" y="40"/>
                  </a:cubicBezTo>
                  <a:cubicBezTo>
                    <a:pt x="125" y="42"/>
                    <a:pt x="121" y="42"/>
                    <a:pt x="117" y="41"/>
                  </a:cubicBezTo>
                  <a:cubicBezTo>
                    <a:pt x="113" y="40"/>
                    <a:pt x="109" y="37"/>
                    <a:pt x="105" y="32"/>
                  </a:cubicBezTo>
                  <a:cubicBezTo>
                    <a:pt x="102" y="26"/>
                    <a:pt x="100" y="21"/>
                    <a:pt x="100" y="16"/>
                  </a:cubicBezTo>
                  <a:cubicBezTo>
                    <a:pt x="101" y="12"/>
                    <a:pt x="103" y="9"/>
                    <a:pt x="106" y="7"/>
                  </a:cubicBezTo>
                  <a:cubicBezTo>
                    <a:pt x="109" y="5"/>
                    <a:pt x="112" y="4"/>
                    <a:pt x="116" y="5"/>
                  </a:cubicBezTo>
                  <a:cubicBezTo>
                    <a:pt x="118" y="5"/>
                    <a:pt x="120" y="7"/>
                    <a:pt x="123" y="9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7" y="12"/>
                    <a:pt x="116" y="12"/>
                    <a:pt x="114" y="11"/>
                  </a:cubicBezTo>
                  <a:cubicBezTo>
                    <a:pt x="113" y="11"/>
                    <a:pt x="111" y="11"/>
                    <a:pt x="110" y="12"/>
                  </a:cubicBezTo>
                  <a:cubicBezTo>
                    <a:pt x="108" y="14"/>
                    <a:pt x="107" y="15"/>
                    <a:pt x="107" y="18"/>
                  </a:cubicBezTo>
                  <a:cubicBezTo>
                    <a:pt x="107" y="20"/>
                    <a:pt x="108" y="24"/>
                    <a:pt x="110" y="27"/>
                  </a:cubicBezTo>
                  <a:cubicBezTo>
                    <a:pt x="113" y="31"/>
                    <a:pt x="116" y="34"/>
                    <a:pt x="118" y="35"/>
                  </a:cubicBezTo>
                  <a:cubicBezTo>
                    <a:pt x="120" y="36"/>
                    <a:pt x="122" y="35"/>
                    <a:pt x="124" y="34"/>
                  </a:cubicBezTo>
                  <a:cubicBezTo>
                    <a:pt x="126" y="33"/>
                    <a:pt x="127" y="32"/>
                    <a:pt x="127" y="30"/>
                  </a:cubicBezTo>
                  <a:cubicBezTo>
                    <a:pt x="127" y="28"/>
                    <a:pt x="127" y="26"/>
                    <a:pt x="126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6692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492931" y="1480680"/>
            <a:ext cx="9355368" cy="4612617"/>
          </a:xfrm>
          <a:prstGeom prst="rect">
            <a:avLst/>
          </a:prstGeom>
          <a:noFill/>
        </p:spPr>
        <p:txBody>
          <a:bodyPr lIns="72000" tIns="72000" rIns="72000" bIns="7200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E4465A"/>
              </a:buClr>
              <a:defRPr/>
            </a:pPr>
            <a:r>
              <a:rPr lang="ru-RU" sz="2000" b="1" dirty="0" smtClean="0">
                <a:solidFill>
                  <a:srgbClr val="E4465A"/>
                </a:solidFill>
                <a:latin typeface="Trebuchet MS" pitchFamily="34" charset="0"/>
                <a:ea typeface="Arial Unicode MS" pitchFamily="34" charset="-128"/>
              </a:rPr>
              <a:t>Выводы УФАС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Из диспозиции нормы пункта 1 постановления № 925 Постановления Правительства № 925 следует, что приоритет установлен в отношении товаров российского происхождения. </a:t>
            </a:r>
            <a:endParaRPr lang="ru-RU" sz="1400" dirty="0" smtClean="0">
              <a:solidFill>
                <a:srgbClr val="444444"/>
              </a:solidFill>
              <a:latin typeface="Trebuchet MS" pitchFamily="34" charset="0"/>
              <a:ea typeface="Arial Unicode MS" pitchFamily="34" charset="-128"/>
            </a:endParaRP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Буквальное 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значение данной нормы свидетельствует о том, что круг лиц, которым может быть предоставлен приоритет, ограничен юрисдикцией Российской Федерации без каких-либо условий и оговорок, которые могут относиться к странам-участникам Всемирной торговой организации и странам-участникам Евразийского экономического союза.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Заявителем доказательств обратно не представлено. При этом заявителем предложен к поставке товар украинского происхождения.</a:t>
            </a: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1957780" y="62140"/>
            <a:ext cx="8270696" cy="694951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dirty="0">
                <a:hlinkClick r:id="rId2"/>
              </a:rPr>
              <a:t>Московское </a:t>
            </a:r>
            <a:r>
              <a:rPr lang="ru-RU" dirty="0" err="1">
                <a:hlinkClick r:id="rId2"/>
              </a:rPr>
              <a:t>уфас</a:t>
            </a:r>
            <a:endParaRPr lang="ru-RU" dirty="0">
              <a:hlinkClick r:id="rId2"/>
            </a:endParaRPr>
          </a:p>
          <a:p>
            <a:r>
              <a:rPr lang="ru-RU" dirty="0">
                <a:hlinkClick r:id="rId2"/>
              </a:rPr>
              <a:t>Дело № 1-00-985</a:t>
            </a:r>
            <a:r>
              <a:rPr lang="en-US" dirty="0">
                <a:hlinkClick r:id="rId2"/>
              </a:rPr>
              <a:t>/</a:t>
            </a:r>
            <a:r>
              <a:rPr lang="ru-RU" dirty="0">
                <a:hlinkClick r:id="rId2"/>
              </a:rPr>
              <a:t>77-17</a:t>
            </a:r>
            <a:endParaRPr lang="ru-RU" dirty="0"/>
          </a:p>
        </p:txBody>
      </p:sp>
      <p:sp>
        <p:nvSpPr>
          <p:cNvPr id="12" name="Пятиугольник 11"/>
          <p:cNvSpPr/>
          <p:nvPr/>
        </p:nvSpPr>
        <p:spPr bwMode="auto">
          <a:xfrm>
            <a:off x="336975" y="1560763"/>
            <a:ext cx="1513673" cy="1435323"/>
          </a:xfrm>
          <a:prstGeom prst="homePlate">
            <a:avLst>
              <a:gd name="adj" fmla="val 21141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 dirty="0">
              <a:solidFill>
                <a:srgbClr val="FFFFFF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67544" y="1701846"/>
            <a:ext cx="1008112" cy="1153156"/>
            <a:chOff x="325438" y="3559175"/>
            <a:chExt cx="669925" cy="774700"/>
          </a:xfrm>
        </p:grpSpPr>
        <p:sp>
          <p:nvSpPr>
            <p:cNvPr id="15" name="Freeform 88"/>
            <p:cNvSpPr>
              <a:spLocks/>
            </p:cNvSpPr>
            <p:nvPr/>
          </p:nvSpPr>
          <p:spPr bwMode="auto">
            <a:xfrm>
              <a:off x="325438" y="3559175"/>
              <a:ext cx="669925" cy="774700"/>
            </a:xfrm>
            <a:custGeom>
              <a:avLst/>
              <a:gdLst>
                <a:gd name="T0" fmla="*/ 0 w 312"/>
                <a:gd name="T1" fmla="*/ 0 h 361"/>
                <a:gd name="T2" fmla="*/ 312 w 312"/>
                <a:gd name="T3" fmla="*/ 0 h 361"/>
                <a:gd name="T4" fmla="*/ 312 w 312"/>
                <a:gd name="T5" fmla="*/ 205 h 361"/>
                <a:gd name="T6" fmla="*/ 156 w 312"/>
                <a:gd name="T7" fmla="*/ 361 h 361"/>
                <a:gd name="T8" fmla="*/ 0 w 312"/>
                <a:gd name="T9" fmla="*/ 205 h 361"/>
                <a:gd name="T10" fmla="*/ 0 w 312"/>
                <a:gd name="T11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361">
                  <a:moveTo>
                    <a:pt x="0" y="0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312" y="205"/>
                    <a:pt x="312" y="205"/>
                    <a:pt x="312" y="205"/>
                  </a:cubicBezTo>
                  <a:cubicBezTo>
                    <a:pt x="312" y="289"/>
                    <a:pt x="243" y="361"/>
                    <a:pt x="156" y="361"/>
                  </a:cubicBezTo>
                  <a:cubicBezTo>
                    <a:pt x="69" y="361"/>
                    <a:pt x="0" y="289"/>
                    <a:pt x="0" y="205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89"/>
            <p:cNvSpPr>
              <a:spLocks/>
            </p:cNvSpPr>
            <p:nvPr/>
          </p:nvSpPr>
          <p:spPr bwMode="auto">
            <a:xfrm>
              <a:off x="407988" y="3679825"/>
              <a:ext cx="506413" cy="582613"/>
            </a:xfrm>
            <a:custGeom>
              <a:avLst/>
              <a:gdLst>
                <a:gd name="T0" fmla="*/ 0 w 236"/>
                <a:gd name="T1" fmla="*/ 0 h 272"/>
                <a:gd name="T2" fmla="*/ 236 w 236"/>
                <a:gd name="T3" fmla="*/ 0 h 272"/>
                <a:gd name="T4" fmla="*/ 236 w 236"/>
                <a:gd name="T5" fmla="*/ 154 h 272"/>
                <a:gd name="T6" fmla="*/ 118 w 236"/>
                <a:gd name="T7" fmla="*/ 272 h 272"/>
                <a:gd name="T8" fmla="*/ 0 w 236"/>
                <a:gd name="T9" fmla="*/ 154 h 272"/>
                <a:gd name="T10" fmla="*/ 0 w 236"/>
                <a:gd name="T1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272">
                  <a:moveTo>
                    <a:pt x="0" y="0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6" y="218"/>
                    <a:pt x="183" y="272"/>
                    <a:pt x="118" y="272"/>
                  </a:cubicBezTo>
                  <a:cubicBezTo>
                    <a:pt x="53" y="272"/>
                    <a:pt x="0" y="218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90"/>
            <p:cNvSpPr>
              <a:spLocks noEditPoints="1"/>
            </p:cNvSpPr>
            <p:nvPr/>
          </p:nvSpPr>
          <p:spPr bwMode="auto">
            <a:xfrm>
              <a:off x="474663" y="3709988"/>
              <a:ext cx="423863" cy="427038"/>
            </a:xfrm>
            <a:custGeom>
              <a:avLst/>
              <a:gdLst>
                <a:gd name="T0" fmla="*/ 20 w 198"/>
                <a:gd name="T1" fmla="*/ 190 h 199"/>
                <a:gd name="T2" fmla="*/ 15 w 198"/>
                <a:gd name="T3" fmla="*/ 189 h 199"/>
                <a:gd name="T4" fmla="*/ 8 w 198"/>
                <a:gd name="T5" fmla="*/ 194 h 199"/>
                <a:gd name="T6" fmla="*/ 1 w 198"/>
                <a:gd name="T7" fmla="*/ 197 h 199"/>
                <a:gd name="T8" fmla="*/ 4 w 198"/>
                <a:gd name="T9" fmla="*/ 190 h 199"/>
                <a:gd name="T10" fmla="*/ 9 w 198"/>
                <a:gd name="T11" fmla="*/ 184 h 199"/>
                <a:gd name="T12" fmla="*/ 9 w 198"/>
                <a:gd name="T13" fmla="*/ 179 h 199"/>
                <a:gd name="T14" fmla="*/ 150 w 198"/>
                <a:gd name="T15" fmla="*/ 31 h 199"/>
                <a:gd name="T16" fmla="*/ 157 w 198"/>
                <a:gd name="T17" fmla="*/ 38 h 199"/>
                <a:gd name="T18" fmla="*/ 157 w 198"/>
                <a:gd name="T19" fmla="*/ 53 h 199"/>
                <a:gd name="T20" fmla="*/ 146 w 198"/>
                <a:gd name="T21" fmla="*/ 41 h 199"/>
                <a:gd name="T22" fmla="*/ 157 w 198"/>
                <a:gd name="T23" fmla="*/ 53 h 199"/>
                <a:gd name="T24" fmla="*/ 168 w 198"/>
                <a:gd name="T25" fmla="*/ 49 h 199"/>
                <a:gd name="T26" fmla="*/ 160 w 198"/>
                <a:gd name="T27" fmla="*/ 41 h 199"/>
                <a:gd name="T28" fmla="*/ 168 w 198"/>
                <a:gd name="T29" fmla="*/ 31 h 199"/>
                <a:gd name="T30" fmla="*/ 160 w 198"/>
                <a:gd name="T31" fmla="*/ 38 h 199"/>
                <a:gd name="T32" fmla="*/ 168 w 198"/>
                <a:gd name="T33" fmla="*/ 31 h 199"/>
                <a:gd name="T34" fmla="*/ 121 w 198"/>
                <a:gd name="T35" fmla="*/ 0 h 199"/>
                <a:gd name="T36" fmla="*/ 137 w 198"/>
                <a:gd name="T37" fmla="*/ 29 h 199"/>
                <a:gd name="T38" fmla="*/ 135 w 198"/>
                <a:gd name="T39" fmla="*/ 35 h 199"/>
                <a:gd name="T40" fmla="*/ 144 w 198"/>
                <a:gd name="T41" fmla="*/ 54 h 199"/>
                <a:gd name="T42" fmla="*/ 174 w 198"/>
                <a:gd name="T43" fmla="*/ 74 h 199"/>
                <a:gd name="T44" fmla="*/ 185 w 198"/>
                <a:gd name="T45" fmla="*/ 77 h 199"/>
                <a:gd name="T46" fmla="*/ 187 w 198"/>
                <a:gd name="T47" fmla="*/ 76 h 199"/>
                <a:gd name="T48" fmla="*/ 173 w 198"/>
                <a:gd name="T49" fmla="*/ 52 h 199"/>
                <a:gd name="T50" fmla="*/ 146 w 198"/>
                <a:gd name="T51" fmla="*/ 26 h 199"/>
                <a:gd name="T52" fmla="*/ 143 w 198"/>
                <a:gd name="T53" fmla="*/ 64 h 199"/>
                <a:gd name="T54" fmla="*/ 63 w 198"/>
                <a:gd name="T55" fmla="*/ 144 h 199"/>
                <a:gd name="T56" fmla="*/ 62 w 198"/>
                <a:gd name="T57" fmla="*/ 144 h 199"/>
                <a:gd name="T58" fmla="*/ 62 w 198"/>
                <a:gd name="T59" fmla="*/ 144 h 199"/>
                <a:gd name="T60" fmla="*/ 55 w 198"/>
                <a:gd name="T61" fmla="*/ 148 h 199"/>
                <a:gd name="T62" fmla="*/ 49 w 198"/>
                <a:gd name="T63" fmla="*/ 155 h 199"/>
                <a:gd name="T64" fmla="*/ 41 w 198"/>
                <a:gd name="T65" fmla="*/ 160 h 199"/>
                <a:gd name="T66" fmla="*/ 23 w 198"/>
                <a:gd name="T67" fmla="*/ 183 h 199"/>
                <a:gd name="T68" fmla="*/ 23 w 198"/>
                <a:gd name="T69" fmla="*/ 183 h 199"/>
                <a:gd name="T70" fmla="*/ 15 w 198"/>
                <a:gd name="T71" fmla="*/ 183 h 199"/>
                <a:gd name="T72" fmla="*/ 15 w 198"/>
                <a:gd name="T73" fmla="*/ 175 h 199"/>
                <a:gd name="T74" fmla="*/ 15 w 198"/>
                <a:gd name="T75" fmla="*/ 175 h 199"/>
                <a:gd name="T76" fmla="*/ 38 w 198"/>
                <a:gd name="T77" fmla="*/ 157 h 199"/>
                <a:gd name="T78" fmla="*/ 44 w 198"/>
                <a:gd name="T79" fmla="*/ 150 h 199"/>
                <a:gd name="T80" fmla="*/ 51 w 198"/>
                <a:gd name="T81" fmla="*/ 143 h 199"/>
                <a:gd name="T82" fmla="*/ 54 w 198"/>
                <a:gd name="T83" fmla="*/ 136 h 199"/>
                <a:gd name="T84" fmla="*/ 54 w 198"/>
                <a:gd name="T85" fmla="*/ 136 h 199"/>
                <a:gd name="T86" fmla="*/ 55 w 198"/>
                <a:gd name="T87" fmla="*/ 136 h 199"/>
                <a:gd name="T88" fmla="*/ 135 w 198"/>
                <a:gd name="T89" fmla="*/ 5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8" h="199">
                  <a:moveTo>
                    <a:pt x="9" y="179"/>
                  </a:moveTo>
                  <a:cubicBezTo>
                    <a:pt x="20" y="190"/>
                    <a:pt x="20" y="190"/>
                    <a:pt x="20" y="190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15" y="189"/>
                    <a:pt x="15" y="189"/>
                    <a:pt x="15" y="189"/>
                  </a:cubicBezTo>
                  <a:cubicBezTo>
                    <a:pt x="15" y="191"/>
                    <a:pt x="14" y="192"/>
                    <a:pt x="13" y="193"/>
                  </a:cubicBezTo>
                  <a:cubicBezTo>
                    <a:pt x="12" y="194"/>
                    <a:pt x="10" y="195"/>
                    <a:pt x="8" y="194"/>
                  </a:cubicBezTo>
                  <a:cubicBezTo>
                    <a:pt x="8" y="195"/>
                    <a:pt x="8" y="196"/>
                    <a:pt x="7" y="197"/>
                  </a:cubicBezTo>
                  <a:cubicBezTo>
                    <a:pt x="5" y="199"/>
                    <a:pt x="3" y="199"/>
                    <a:pt x="1" y="197"/>
                  </a:cubicBezTo>
                  <a:cubicBezTo>
                    <a:pt x="0" y="196"/>
                    <a:pt x="0" y="193"/>
                    <a:pt x="1" y="192"/>
                  </a:cubicBezTo>
                  <a:cubicBezTo>
                    <a:pt x="2" y="191"/>
                    <a:pt x="3" y="190"/>
                    <a:pt x="4" y="190"/>
                  </a:cubicBezTo>
                  <a:cubicBezTo>
                    <a:pt x="4" y="189"/>
                    <a:pt x="4" y="187"/>
                    <a:pt x="6" y="185"/>
                  </a:cubicBezTo>
                  <a:cubicBezTo>
                    <a:pt x="7" y="184"/>
                    <a:pt x="8" y="184"/>
                    <a:pt x="9" y="184"/>
                  </a:cubicBezTo>
                  <a:cubicBezTo>
                    <a:pt x="7" y="181"/>
                    <a:pt x="7" y="181"/>
                    <a:pt x="7" y="181"/>
                  </a:cubicBezTo>
                  <a:cubicBezTo>
                    <a:pt x="9" y="179"/>
                    <a:pt x="9" y="179"/>
                    <a:pt x="9" y="179"/>
                  </a:cubicBezTo>
                  <a:close/>
                  <a:moveTo>
                    <a:pt x="146" y="38"/>
                  </a:moveTo>
                  <a:cubicBezTo>
                    <a:pt x="146" y="36"/>
                    <a:pt x="147" y="33"/>
                    <a:pt x="150" y="31"/>
                  </a:cubicBezTo>
                  <a:cubicBezTo>
                    <a:pt x="152" y="29"/>
                    <a:pt x="154" y="28"/>
                    <a:pt x="157" y="27"/>
                  </a:cubicBezTo>
                  <a:cubicBezTo>
                    <a:pt x="157" y="38"/>
                    <a:pt x="157" y="38"/>
                    <a:pt x="157" y="38"/>
                  </a:cubicBezTo>
                  <a:cubicBezTo>
                    <a:pt x="146" y="38"/>
                    <a:pt x="146" y="38"/>
                    <a:pt x="146" y="38"/>
                  </a:cubicBezTo>
                  <a:close/>
                  <a:moveTo>
                    <a:pt x="157" y="53"/>
                  </a:moveTo>
                  <a:cubicBezTo>
                    <a:pt x="154" y="52"/>
                    <a:pt x="152" y="51"/>
                    <a:pt x="150" y="49"/>
                  </a:cubicBezTo>
                  <a:cubicBezTo>
                    <a:pt x="147" y="47"/>
                    <a:pt x="146" y="44"/>
                    <a:pt x="146" y="41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7" y="53"/>
                    <a:pt x="157" y="53"/>
                    <a:pt x="157" y="53"/>
                  </a:cubicBezTo>
                  <a:close/>
                  <a:moveTo>
                    <a:pt x="171" y="41"/>
                  </a:moveTo>
                  <a:cubicBezTo>
                    <a:pt x="171" y="44"/>
                    <a:pt x="170" y="47"/>
                    <a:pt x="168" y="49"/>
                  </a:cubicBezTo>
                  <a:cubicBezTo>
                    <a:pt x="166" y="51"/>
                    <a:pt x="163" y="52"/>
                    <a:pt x="160" y="53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71" y="41"/>
                    <a:pt x="171" y="41"/>
                    <a:pt x="171" y="41"/>
                  </a:cubicBezTo>
                  <a:close/>
                  <a:moveTo>
                    <a:pt x="168" y="31"/>
                  </a:moveTo>
                  <a:cubicBezTo>
                    <a:pt x="170" y="33"/>
                    <a:pt x="171" y="36"/>
                    <a:pt x="171" y="3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63" y="28"/>
                    <a:pt x="166" y="29"/>
                    <a:pt x="168" y="31"/>
                  </a:cubicBezTo>
                  <a:close/>
                  <a:moveTo>
                    <a:pt x="146" y="26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19" y="3"/>
                    <a:pt x="120" y="9"/>
                    <a:pt x="123" y="12"/>
                  </a:cubicBezTo>
                  <a:cubicBezTo>
                    <a:pt x="125" y="15"/>
                    <a:pt x="139" y="27"/>
                    <a:pt x="137" y="29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8" y="22"/>
                    <a:pt x="136" y="28"/>
                    <a:pt x="135" y="35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3" y="32"/>
                    <a:pt x="139" y="48"/>
                    <a:pt x="144" y="54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50" y="60"/>
                    <a:pt x="166" y="76"/>
                    <a:pt x="174" y="74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7" y="60"/>
                    <a:pt x="176" y="80"/>
                    <a:pt x="185" y="77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2" y="59"/>
                    <a:pt x="183" y="74"/>
                    <a:pt x="187" y="76"/>
                  </a:cubicBezTo>
                  <a:cubicBezTo>
                    <a:pt x="190" y="79"/>
                    <a:pt x="196" y="80"/>
                    <a:pt x="198" y="78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63" y="58"/>
                    <a:pt x="152" y="59"/>
                    <a:pt x="146" y="53"/>
                  </a:cubicBezTo>
                  <a:cubicBezTo>
                    <a:pt x="140" y="47"/>
                    <a:pt x="140" y="36"/>
                    <a:pt x="146" y="26"/>
                  </a:cubicBezTo>
                  <a:close/>
                  <a:moveTo>
                    <a:pt x="143" y="56"/>
                  </a:moveTo>
                  <a:cubicBezTo>
                    <a:pt x="145" y="58"/>
                    <a:pt x="145" y="61"/>
                    <a:pt x="143" y="64"/>
                  </a:cubicBezTo>
                  <a:cubicBezTo>
                    <a:pt x="141" y="65"/>
                    <a:pt x="139" y="66"/>
                    <a:pt x="137" y="65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0" y="146"/>
                    <a:pt x="58" y="146"/>
                    <a:pt x="56" y="145"/>
                  </a:cubicBezTo>
                  <a:cubicBezTo>
                    <a:pt x="55" y="146"/>
                    <a:pt x="55" y="147"/>
                    <a:pt x="55" y="148"/>
                  </a:cubicBezTo>
                  <a:cubicBezTo>
                    <a:pt x="57" y="148"/>
                    <a:pt x="60" y="147"/>
                    <a:pt x="61" y="150"/>
                  </a:cubicBezTo>
                  <a:cubicBezTo>
                    <a:pt x="57" y="150"/>
                    <a:pt x="53" y="155"/>
                    <a:pt x="49" y="155"/>
                  </a:cubicBezTo>
                  <a:cubicBezTo>
                    <a:pt x="49" y="156"/>
                    <a:pt x="48" y="158"/>
                    <a:pt x="47" y="159"/>
                  </a:cubicBezTo>
                  <a:cubicBezTo>
                    <a:pt x="45" y="161"/>
                    <a:pt x="43" y="161"/>
                    <a:pt x="41" y="160"/>
                  </a:cubicBezTo>
                  <a:cubicBezTo>
                    <a:pt x="24" y="183"/>
                    <a:pt x="24" y="183"/>
                    <a:pt x="24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1" y="185"/>
                    <a:pt x="17" y="185"/>
                    <a:pt x="15" y="183"/>
                  </a:cubicBezTo>
                  <a:cubicBezTo>
                    <a:pt x="13" y="181"/>
                    <a:pt x="13" y="178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6" y="175"/>
                    <a:pt x="16" y="175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7" y="155"/>
                    <a:pt x="38" y="153"/>
                    <a:pt x="39" y="152"/>
                  </a:cubicBezTo>
                  <a:cubicBezTo>
                    <a:pt x="40" y="150"/>
                    <a:pt x="42" y="150"/>
                    <a:pt x="44" y="150"/>
                  </a:cubicBezTo>
                  <a:cubicBezTo>
                    <a:pt x="43" y="146"/>
                    <a:pt x="49" y="142"/>
                    <a:pt x="48" y="137"/>
                  </a:cubicBezTo>
                  <a:cubicBezTo>
                    <a:pt x="51" y="139"/>
                    <a:pt x="50" y="141"/>
                    <a:pt x="51" y="143"/>
                  </a:cubicBezTo>
                  <a:cubicBezTo>
                    <a:pt x="51" y="143"/>
                    <a:pt x="52" y="143"/>
                    <a:pt x="53" y="143"/>
                  </a:cubicBezTo>
                  <a:cubicBezTo>
                    <a:pt x="52" y="141"/>
                    <a:pt x="53" y="138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5" y="136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3" y="60"/>
                    <a:pt x="133" y="57"/>
                    <a:pt x="135" y="56"/>
                  </a:cubicBezTo>
                  <a:cubicBezTo>
                    <a:pt x="137" y="54"/>
                    <a:pt x="140" y="54"/>
                    <a:pt x="143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91"/>
            <p:cNvSpPr>
              <a:spLocks noEditPoints="1"/>
            </p:cNvSpPr>
            <p:nvPr/>
          </p:nvSpPr>
          <p:spPr bwMode="auto">
            <a:xfrm>
              <a:off x="422275" y="3709988"/>
              <a:ext cx="427038" cy="427038"/>
            </a:xfrm>
            <a:custGeom>
              <a:avLst/>
              <a:gdLst>
                <a:gd name="T0" fmla="*/ 190 w 199"/>
                <a:gd name="T1" fmla="*/ 179 h 199"/>
                <a:gd name="T2" fmla="*/ 189 w 199"/>
                <a:gd name="T3" fmla="*/ 184 h 199"/>
                <a:gd name="T4" fmla="*/ 194 w 199"/>
                <a:gd name="T5" fmla="*/ 190 h 199"/>
                <a:gd name="T6" fmla="*/ 197 w 199"/>
                <a:gd name="T7" fmla="*/ 197 h 199"/>
                <a:gd name="T8" fmla="*/ 190 w 199"/>
                <a:gd name="T9" fmla="*/ 194 h 199"/>
                <a:gd name="T10" fmla="*/ 184 w 199"/>
                <a:gd name="T11" fmla="*/ 189 h 199"/>
                <a:gd name="T12" fmla="*/ 179 w 199"/>
                <a:gd name="T13" fmla="*/ 190 h 199"/>
                <a:gd name="T14" fmla="*/ 31 w 199"/>
                <a:gd name="T15" fmla="*/ 49 h 199"/>
                <a:gd name="T16" fmla="*/ 38 w 199"/>
                <a:gd name="T17" fmla="*/ 41 h 199"/>
                <a:gd name="T18" fmla="*/ 53 w 199"/>
                <a:gd name="T19" fmla="*/ 41 h 199"/>
                <a:gd name="T20" fmla="*/ 41 w 199"/>
                <a:gd name="T21" fmla="*/ 53 h 199"/>
                <a:gd name="T22" fmla="*/ 53 w 199"/>
                <a:gd name="T23" fmla="*/ 41 h 199"/>
                <a:gd name="T24" fmla="*/ 49 w 199"/>
                <a:gd name="T25" fmla="*/ 31 h 199"/>
                <a:gd name="T26" fmla="*/ 41 w 199"/>
                <a:gd name="T27" fmla="*/ 38 h 199"/>
                <a:gd name="T28" fmla="*/ 31 w 199"/>
                <a:gd name="T29" fmla="*/ 31 h 199"/>
                <a:gd name="T30" fmla="*/ 38 w 199"/>
                <a:gd name="T31" fmla="*/ 38 h 199"/>
                <a:gd name="T32" fmla="*/ 31 w 199"/>
                <a:gd name="T33" fmla="*/ 31 h 199"/>
                <a:gd name="T34" fmla="*/ 0 w 199"/>
                <a:gd name="T35" fmla="*/ 78 h 199"/>
                <a:gd name="T36" fmla="*/ 29 w 199"/>
                <a:gd name="T37" fmla="*/ 61 h 199"/>
                <a:gd name="T38" fmla="*/ 35 w 199"/>
                <a:gd name="T39" fmla="*/ 63 h 199"/>
                <a:gd name="T40" fmla="*/ 54 w 199"/>
                <a:gd name="T41" fmla="*/ 54 h 199"/>
                <a:gd name="T42" fmla="*/ 74 w 199"/>
                <a:gd name="T43" fmla="*/ 24 h 199"/>
                <a:gd name="T44" fmla="*/ 77 w 199"/>
                <a:gd name="T45" fmla="*/ 13 h 199"/>
                <a:gd name="T46" fmla="*/ 76 w 199"/>
                <a:gd name="T47" fmla="*/ 12 h 199"/>
                <a:gd name="T48" fmla="*/ 52 w 199"/>
                <a:gd name="T49" fmla="*/ 26 h 199"/>
                <a:gd name="T50" fmla="*/ 26 w 199"/>
                <a:gd name="T51" fmla="*/ 52 h 199"/>
                <a:gd name="T52" fmla="*/ 64 w 199"/>
                <a:gd name="T53" fmla="*/ 56 h 199"/>
                <a:gd name="T54" fmla="*/ 144 w 199"/>
                <a:gd name="T55" fmla="*/ 136 h 199"/>
                <a:gd name="T56" fmla="*/ 144 w 199"/>
                <a:gd name="T57" fmla="*/ 136 h 199"/>
                <a:gd name="T58" fmla="*/ 144 w 199"/>
                <a:gd name="T59" fmla="*/ 136 h 199"/>
                <a:gd name="T60" fmla="*/ 148 w 199"/>
                <a:gd name="T61" fmla="*/ 143 h 199"/>
                <a:gd name="T62" fmla="*/ 155 w 199"/>
                <a:gd name="T63" fmla="*/ 150 h 199"/>
                <a:gd name="T64" fmla="*/ 160 w 199"/>
                <a:gd name="T65" fmla="*/ 157 h 199"/>
                <a:gd name="T66" fmla="*/ 183 w 199"/>
                <a:gd name="T67" fmla="*/ 175 h 199"/>
                <a:gd name="T68" fmla="*/ 183 w 199"/>
                <a:gd name="T69" fmla="*/ 175 h 199"/>
                <a:gd name="T70" fmla="*/ 183 w 199"/>
                <a:gd name="T71" fmla="*/ 183 h 199"/>
                <a:gd name="T72" fmla="*/ 175 w 199"/>
                <a:gd name="T73" fmla="*/ 183 h 199"/>
                <a:gd name="T74" fmla="*/ 175 w 199"/>
                <a:gd name="T75" fmla="*/ 183 h 199"/>
                <a:gd name="T76" fmla="*/ 157 w 199"/>
                <a:gd name="T77" fmla="*/ 160 h 199"/>
                <a:gd name="T78" fmla="*/ 150 w 199"/>
                <a:gd name="T79" fmla="*/ 155 h 199"/>
                <a:gd name="T80" fmla="*/ 143 w 199"/>
                <a:gd name="T81" fmla="*/ 148 h 199"/>
                <a:gd name="T82" fmla="*/ 136 w 199"/>
                <a:gd name="T83" fmla="*/ 144 h 199"/>
                <a:gd name="T84" fmla="*/ 136 w 199"/>
                <a:gd name="T85" fmla="*/ 144 h 199"/>
                <a:gd name="T86" fmla="*/ 136 w 199"/>
                <a:gd name="T87" fmla="*/ 144 h 199"/>
                <a:gd name="T88" fmla="*/ 56 w 199"/>
                <a:gd name="T89" fmla="*/ 6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9" h="199">
                  <a:moveTo>
                    <a:pt x="179" y="190"/>
                  </a:moveTo>
                  <a:cubicBezTo>
                    <a:pt x="190" y="179"/>
                    <a:pt x="190" y="179"/>
                    <a:pt x="190" y="179"/>
                  </a:cubicBezTo>
                  <a:cubicBezTo>
                    <a:pt x="192" y="181"/>
                    <a:pt x="192" y="181"/>
                    <a:pt x="192" y="181"/>
                  </a:cubicBezTo>
                  <a:cubicBezTo>
                    <a:pt x="189" y="184"/>
                    <a:pt x="189" y="184"/>
                    <a:pt x="189" y="184"/>
                  </a:cubicBezTo>
                  <a:cubicBezTo>
                    <a:pt x="191" y="184"/>
                    <a:pt x="192" y="184"/>
                    <a:pt x="193" y="185"/>
                  </a:cubicBezTo>
                  <a:cubicBezTo>
                    <a:pt x="194" y="187"/>
                    <a:pt x="195" y="189"/>
                    <a:pt x="194" y="190"/>
                  </a:cubicBezTo>
                  <a:cubicBezTo>
                    <a:pt x="195" y="190"/>
                    <a:pt x="196" y="191"/>
                    <a:pt x="197" y="192"/>
                  </a:cubicBezTo>
                  <a:cubicBezTo>
                    <a:pt x="199" y="193"/>
                    <a:pt x="199" y="196"/>
                    <a:pt x="197" y="197"/>
                  </a:cubicBezTo>
                  <a:cubicBezTo>
                    <a:pt x="196" y="199"/>
                    <a:pt x="193" y="199"/>
                    <a:pt x="192" y="197"/>
                  </a:cubicBezTo>
                  <a:cubicBezTo>
                    <a:pt x="191" y="196"/>
                    <a:pt x="190" y="195"/>
                    <a:pt x="190" y="194"/>
                  </a:cubicBezTo>
                  <a:cubicBezTo>
                    <a:pt x="189" y="195"/>
                    <a:pt x="187" y="194"/>
                    <a:pt x="185" y="193"/>
                  </a:cubicBezTo>
                  <a:cubicBezTo>
                    <a:pt x="184" y="192"/>
                    <a:pt x="184" y="191"/>
                    <a:pt x="184" y="189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179" y="190"/>
                    <a:pt x="179" y="190"/>
                    <a:pt x="179" y="190"/>
                  </a:cubicBezTo>
                  <a:close/>
                  <a:moveTo>
                    <a:pt x="38" y="53"/>
                  </a:moveTo>
                  <a:cubicBezTo>
                    <a:pt x="36" y="52"/>
                    <a:pt x="33" y="51"/>
                    <a:pt x="31" y="49"/>
                  </a:cubicBezTo>
                  <a:cubicBezTo>
                    <a:pt x="29" y="47"/>
                    <a:pt x="28" y="44"/>
                    <a:pt x="27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53"/>
                    <a:pt x="38" y="53"/>
                    <a:pt x="38" y="53"/>
                  </a:cubicBezTo>
                  <a:close/>
                  <a:moveTo>
                    <a:pt x="53" y="41"/>
                  </a:moveTo>
                  <a:cubicBezTo>
                    <a:pt x="52" y="44"/>
                    <a:pt x="51" y="47"/>
                    <a:pt x="49" y="49"/>
                  </a:cubicBezTo>
                  <a:cubicBezTo>
                    <a:pt x="47" y="51"/>
                    <a:pt x="44" y="52"/>
                    <a:pt x="41" y="53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3" y="41"/>
                    <a:pt x="53" y="41"/>
                    <a:pt x="53" y="41"/>
                  </a:cubicBezTo>
                  <a:close/>
                  <a:moveTo>
                    <a:pt x="41" y="27"/>
                  </a:moveTo>
                  <a:cubicBezTo>
                    <a:pt x="44" y="28"/>
                    <a:pt x="47" y="29"/>
                    <a:pt x="49" y="31"/>
                  </a:cubicBezTo>
                  <a:cubicBezTo>
                    <a:pt x="51" y="33"/>
                    <a:pt x="52" y="36"/>
                    <a:pt x="5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27"/>
                    <a:pt x="41" y="27"/>
                    <a:pt x="41" y="27"/>
                  </a:cubicBezTo>
                  <a:close/>
                  <a:moveTo>
                    <a:pt x="31" y="31"/>
                  </a:moveTo>
                  <a:cubicBezTo>
                    <a:pt x="33" y="29"/>
                    <a:pt x="36" y="28"/>
                    <a:pt x="38" y="27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6"/>
                    <a:pt x="29" y="33"/>
                    <a:pt x="31" y="31"/>
                  </a:cubicBezTo>
                  <a:close/>
                  <a:moveTo>
                    <a:pt x="26" y="5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3" y="80"/>
                    <a:pt x="9" y="79"/>
                    <a:pt x="12" y="76"/>
                  </a:cubicBezTo>
                  <a:cubicBezTo>
                    <a:pt x="15" y="73"/>
                    <a:pt x="27" y="59"/>
                    <a:pt x="29" y="61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22" y="80"/>
                    <a:pt x="28" y="63"/>
                    <a:pt x="35" y="63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2" y="76"/>
                    <a:pt x="48" y="60"/>
                    <a:pt x="54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60" y="48"/>
                    <a:pt x="76" y="32"/>
                    <a:pt x="74" y="24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0" y="32"/>
                    <a:pt x="80" y="22"/>
                    <a:pt x="77" y="13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59" y="26"/>
                    <a:pt x="74" y="15"/>
                    <a:pt x="76" y="12"/>
                  </a:cubicBezTo>
                  <a:cubicBezTo>
                    <a:pt x="79" y="9"/>
                    <a:pt x="80" y="3"/>
                    <a:pt x="78" y="0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8" y="36"/>
                    <a:pt x="59" y="47"/>
                    <a:pt x="53" y="53"/>
                  </a:cubicBezTo>
                  <a:cubicBezTo>
                    <a:pt x="47" y="59"/>
                    <a:pt x="36" y="58"/>
                    <a:pt x="26" y="52"/>
                  </a:cubicBezTo>
                  <a:close/>
                  <a:moveTo>
                    <a:pt x="56" y="56"/>
                  </a:moveTo>
                  <a:cubicBezTo>
                    <a:pt x="58" y="54"/>
                    <a:pt x="61" y="54"/>
                    <a:pt x="64" y="56"/>
                  </a:cubicBezTo>
                  <a:cubicBezTo>
                    <a:pt x="65" y="57"/>
                    <a:pt x="66" y="60"/>
                    <a:pt x="65" y="62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6" y="138"/>
                    <a:pt x="146" y="141"/>
                    <a:pt x="145" y="143"/>
                  </a:cubicBezTo>
                  <a:cubicBezTo>
                    <a:pt x="146" y="143"/>
                    <a:pt x="147" y="143"/>
                    <a:pt x="148" y="143"/>
                  </a:cubicBezTo>
                  <a:cubicBezTo>
                    <a:pt x="148" y="141"/>
                    <a:pt x="147" y="139"/>
                    <a:pt x="150" y="137"/>
                  </a:cubicBezTo>
                  <a:cubicBezTo>
                    <a:pt x="150" y="142"/>
                    <a:pt x="155" y="146"/>
                    <a:pt x="155" y="150"/>
                  </a:cubicBezTo>
                  <a:cubicBezTo>
                    <a:pt x="156" y="150"/>
                    <a:pt x="158" y="150"/>
                    <a:pt x="159" y="152"/>
                  </a:cubicBezTo>
                  <a:cubicBezTo>
                    <a:pt x="161" y="153"/>
                    <a:pt x="161" y="155"/>
                    <a:pt x="160" y="157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5" y="178"/>
                    <a:pt x="185" y="181"/>
                    <a:pt x="183" y="183"/>
                  </a:cubicBezTo>
                  <a:cubicBezTo>
                    <a:pt x="181" y="185"/>
                    <a:pt x="178" y="185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5" y="161"/>
                    <a:pt x="153" y="161"/>
                    <a:pt x="152" y="159"/>
                  </a:cubicBezTo>
                  <a:cubicBezTo>
                    <a:pt x="150" y="158"/>
                    <a:pt x="150" y="156"/>
                    <a:pt x="150" y="155"/>
                  </a:cubicBezTo>
                  <a:cubicBezTo>
                    <a:pt x="146" y="155"/>
                    <a:pt x="142" y="150"/>
                    <a:pt x="137" y="150"/>
                  </a:cubicBezTo>
                  <a:cubicBezTo>
                    <a:pt x="139" y="147"/>
                    <a:pt x="141" y="148"/>
                    <a:pt x="143" y="148"/>
                  </a:cubicBezTo>
                  <a:cubicBezTo>
                    <a:pt x="143" y="147"/>
                    <a:pt x="143" y="146"/>
                    <a:pt x="143" y="145"/>
                  </a:cubicBezTo>
                  <a:cubicBezTo>
                    <a:pt x="141" y="146"/>
                    <a:pt x="138" y="146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0" y="66"/>
                    <a:pt x="57" y="65"/>
                    <a:pt x="56" y="64"/>
                  </a:cubicBezTo>
                  <a:cubicBezTo>
                    <a:pt x="54" y="61"/>
                    <a:pt x="54" y="58"/>
                    <a:pt x="5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92"/>
            <p:cNvSpPr>
              <a:spLocks noEditPoints="1"/>
            </p:cNvSpPr>
            <p:nvPr/>
          </p:nvSpPr>
          <p:spPr bwMode="auto">
            <a:xfrm>
              <a:off x="493713" y="3779838"/>
              <a:ext cx="333375" cy="334963"/>
            </a:xfrm>
            <a:custGeom>
              <a:avLst/>
              <a:gdLst>
                <a:gd name="T0" fmla="*/ 123 w 156"/>
                <a:gd name="T1" fmla="*/ 142 h 156"/>
                <a:gd name="T2" fmla="*/ 78 w 156"/>
                <a:gd name="T3" fmla="*/ 156 h 156"/>
                <a:gd name="T4" fmla="*/ 33 w 156"/>
                <a:gd name="T5" fmla="*/ 142 h 156"/>
                <a:gd name="T6" fmla="*/ 78 w 156"/>
                <a:gd name="T7" fmla="*/ 97 h 156"/>
                <a:gd name="T8" fmla="*/ 123 w 156"/>
                <a:gd name="T9" fmla="*/ 142 h 156"/>
                <a:gd name="T10" fmla="*/ 142 w 156"/>
                <a:gd name="T11" fmla="*/ 33 h 156"/>
                <a:gd name="T12" fmla="*/ 156 w 156"/>
                <a:gd name="T13" fmla="*/ 78 h 156"/>
                <a:gd name="T14" fmla="*/ 142 w 156"/>
                <a:gd name="T15" fmla="*/ 124 h 156"/>
                <a:gd name="T16" fmla="*/ 96 w 156"/>
                <a:gd name="T17" fmla="*/ 78 h 156"/>
                <a:gd name="T18" fmla="*/ 142 w 156"/>
                <a:gd name="T19" fmla="*/ 33 h 156"/>
                <a:gd name="T20" fmla="*/ 33 w 156"/>
                <a:gd name="T21" fmla="*/ 15 h 156"/>
                <a:gd name="T22" fmla="*/ 78 w 156"/>
                <a:gd name="T23" fmla="*/ 0 h 156"/>
                <a:gd name="T24" fmla="*/ 123 w 156"/>
                <a:gd name="T25" fmla="*/ 15 h 156"/>
                <a:gd name="T26" fmla="*/ 78 w 156"/>
                <a:gd name="T27" fmla="*/ 60 h 156"/>
                <a:gd name="T28" fmla="*/ 33 w 156"/>
                <a:gd name="T29" fmla="*/ 15 h 156"/>
                <a:gd name="T30" fmla="*/ 0 w 156"/>
                <a:gd name="T31" fmla="*/ 78 h 156"/>
                <a:gd name="T32" fmla="*/ 14 w 156"/>
                <a:gd name="T33" fmla="*/ 33 h 156"/>
                <a:gd name="T34" fmla="*/ 60 w 156"/>
                <a:gd name="T35" fmla="*/ 78 h 156"/>
                <a:gd name="T36" fmla="*/ 14 w 156"/>
                <a:gd name="T37" fmla="*/ 124 h 156"/>
                <a:gd name="T38" fmla="*/ 0 w 156"/>
                <a:gd name="T39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56">
                  <a:moveTo>
                    <a:pt x="123" y="142"/>
                  </a:moveTo>
                  <a:cubicBezTo>
                    <a:pt x="111" y="151"/>
                    <a:pt x="95" y="156"/>
                    <a:pt x="78" y="156"/>
                  </a:cubicBezTo>
                  <a:cubicBezTo>
                    <a:pt x="61" y="156"/>
                    <a:pt x="46" y="151"/>
                    <a:pt x="33" y="142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123" y="142"/>
                    <a:pt x="123" y="142"/>
                    <a:pt x="123" y="142"/>
                  </a:cubicBezTo>
                  <a:close/>
                  <a:moveTo>
                    <a:pt x="142" y="33"/>
                  </a:moveTo>
                  <a:cubicBezTo>
                    <a:pt x="151" y="46"/>
                    <a:pt x="156" y="61"/>
                    <a:pt x="156" y="78"/>
                  </a:cubicBezTo>
                  <a:cubicBezTo>
                    <a:pt x="156" y="95"/>
                    <a:pt x="151" y="111"/>
                    <a:pt x="142" y="124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142" y="33"/>
                    <a:pt x="142" y="33"/>
                    <a:pt x="142" y="33"/>
                  </a:cubicBezTo>
                  <a:close/>
                  <a:moveTo>
                    <a:pt x="33" y="15"/>
                  </a:moveTo>
                  <a:cubicBezTo>
                    <a:pt x="46" y="6"/>
                    <a:pt x="61" y="0"/>
                    <a:pt x="78" y="0"/>
                  </a:cubicBezTo>
                  <a:cubicBezTo>
                    <a:pt x="95" y="0"/>
                    <a:pt x="111" y="6"/>
                    <a:pt x="123" y="15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33" y="15"/>
                    <a:pt x="33" y="15"/>
                    <a:pt x="33" y="15"/>
                  </a:cubicBezTo>
                  <a:close/>
                  <a:moveTo>
                    <a:pt x="0" y="78"/>
                  </a:moveTo>
                  <a:cubicBezTo>
                    <a:pt x="0" y="61"/>
                    <a:pt x="5" y="46"/>
                    <a:pt x="14" y="33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5" y="111"/>
                    <a:pt x="0" y="95"/>
                    <a:pt x="0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93"/>
            <p:cNvSpPr>
              <a:spLocks noEditPoints="1"/>
            </p:cNvSpPr>
            <p:nvPr/>
          </p:nvSpPr>
          <p:spPr bwMode="auto">
            <a:xfrm>
              <a:off x="512763" y="4114800"/>
              <a:ext cx="287338" cy="125413"/>
            </a:xfrm>
            <a:custGeom>
              <a:avLst/>
              <a:gdLst>
                <a:gd name="T0" fmla="*/ 19 w 134"/>
                <a:gd name="T1" fmla="*/ 0 h 58"/>
                <a:gd name="T2" fmla="*/ 19 w 134"/>
                <a:gd name="T3" fmla="*/ 24 h 58"/>
                <a:gd name="T4" fmla="*/ 41 w 134"/>
                <a:gd name="T5" fmla="*/ 16 h 58"/>
                <a:gd name="T6" fmla="*/ 8 w 134"/>
                <a:gd name="T7" fmla="*/ 37 h 58"/>
                <a:gd name="T8" fmla="*/ 0 w 134"/>
                <a:gd name="T9" fmla="*/ 33 h 58"/>
                <a:gd name="T10" fmla="*/ 5 w 134"/>
                <a:gd name="T11" fmla="*/ 30 h 58"/>
                <a:gd name="T12" fmla="*/ 12 w 134"/>
                <a:gd name="T13" fmla="*/ 29 h 58"/>
                <a:gd name="T14" fmla="*/ 57 w 134"/>
                <a:gd name="T15" fmla="*/ 22 h 58"/>
                <a:gd name="T16" fmla="*/ 50 w 134"/>
                <a:gd name="T17" fmla="*/ 51 h 58"/>
                <a:gd name="T18" fmla="*/ 43 w 134"/>
                <a:gd name="T19" fmla="*/ 54 h 58"/>
                <a:gd name="T20" fmla="*/ 34 w 134"/>
                <a:gd name="T21" fmla="*/ 32 h 58"/>
                <a:gd name="T22" fmla="*/ 52 w 134"/>
                <a:gd name="T23" fmla="*/ 17 h 58"/>
                <a:gd name="T24" fmla="*/ 56 w 134"/>
                <a:gd name="T25" fmla="*/ 29 h 58"/>
                <a:gd name="T26" fmla="*/ 61 w 134"/>
                <a:gd name="T27" fmla="*/ 39 h 58"/>
                <a:gd name="T28" fmla="*/ 45 w 134"/>
                <a:gd name="T29" fmla="*/ 44 h 58"/>
                <a:gd name="T30" fmla="*/ 40 w 134"/>
                <a:gd name="T31" fmla="*/ 34 h 58"/>
                <a:gd name="T32" fmla="*/ 105 w 134"/>
                <a:gd name="T33" fmla="*/ 52 h 58"/>
                <a:gd name="T34" fmla="*/ 94 w 134"/>
                <a:gd name="T35" fmla="*/ 46 h 58"/>
                <a:gd name="T36" fmla="*/ 81 w 134"/>
                <a:gd name="T37" fmla="*/ 57 h 58"/>
                <a:gd name="T38" fmla="*/ 79 w 134"/>
                <a:gd name="T39" fmla="*/ 19 h 58"/>
                <a:gd name="T40" fmla="*/ 105 w 134"/>
                <a:gd name="T41" fmla="*/ 52 h 58"/>
                <a:gd name="T42" fmla="*/ 84 w 134"/>
                <a:gd name="T43" fmla="*/ 27 h 58"/>
                <a:gd name="T44" fmla="*/ 91 w 134"/>
                <a:gd name="T45" fmla="*/ 40 h 58"/>
                <a:gd name="T46" fmla="*/ 132 w 134"/>
                <a:gd name="T47" fmla="*/ 22 h 58"/>
                <a:gd name="T48" fmla="*/ 128 w 134"/>
                <a:gd name="T49" fmla="*/ 40 h 58"/>
                <a:gd name="T50" fmla="*/ 105 w 134"/>
                <a:gd name="T51" fmla="*/ 32 h 58"/>
                <a:gd name="T52" fmla="*/ 106 w 134"/>
                <a:gd name="T53" fmla="*/ 7 h 58"/>
                <a:gd name="T54" fmla="*/ 123 w 134"/>
                <a:gd name="T55" fmla="*/ 9 h 58"/>
                <a:gd name="T56" fmla="*/ 114 w 134"/>
                <a:gd name="T57" fmla="*/ 11 h 58"/>
                <a:gd name="T58" fmla="*/ 107 w 134"/>
                <a:gd name="T59" fmla="*/ 18 h 58"/>
                <a:gd name="T60" fmla="*/ 118 w 134"/>
                <a:gd name="T61" fmla="*/ 35 h 58"/>
                <a:gd name="T62" fmla="*/ 127 w 134"/>
                <a:gd name="T63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58">
                  <a:moveTo>
                    <a:pt x="12" y="29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2" y="35"/>
                    <a:pt x="10" y="36"/>
                    <a:pt x="8" y="37"/>
                  </a:cubicBezTo>
                  <a:cubicBezTo>
                    <a:pt x="6" y="37"/>
                    <a:pt x="4" y="37"/>
                    <a:pt x="3" y="36"/>
                  </a:cubicBezTo>
                  <a:cubicBezTo>
                    <a:pt x="2" y="35"/>
                    <a:pt x="1" y="34"/>
                    <a:pt x="0" y="3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9"/>
                    <a:pt x="5" y="30"/>
                    <a:pt x="5" y="30"/>
                  </a:cubicBezTo>
                  <a:cubicBezTo>
                    <a:pt x="6" y="31"/>
                    <a:pt x="7" y="31"/>
                    <a:pt x="8" y="31"/>
                  </a:cubicBezTo>
                  <a:cubicBezTo>
                    <a:pt x="9" y="31"/>
                    <a:pt x="10" y="30"/>
                    <a:pt x="12" y="29"/>
                  </a:cubicBezTo>
                  <a:close/>
                  <a:moveTo>
                    <a:pt x="58" y="19"/>
                  </a:moveTo>
                  <a:cubicBezTo>
                    <a:pt x="57" y="22"/>
                    <a:pt x="57" y="22"/>
                    <a:pt x="57" y="22"/>
                  </a:cubicBezTo>
                  <a:cubicBezTo>
                    <a:pt x="66" y="25"/>
                    <a:pt x="69" y="31"/>
                    <a:pt x="67" y="40"/>
                  </a:cubicBezTo>
                  <a:cubicBezTo>
                    <a:pt x="65" y="49"/>
                    <a:pt x="59" y="53"/>
                    <a:pt x="50" y="51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5" y="47"/>
                    <a:pt x="32" y="41"/>
                    <a:pt x="34" y="32"/>
                  </a:cubicBezTo>
                  <a:cubicBezTo>
                    <a:pt x="37" y="23"/>
                    <a:pt x="42" y="19"/>
                    <a:pt x="51" y="21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8" y="19"/>
                    <a:pt x="58" y="19"/>
                    <a:pt x="58" y="19"/>
                  </a:cubicBezTo>
                  <a:close/>
                  <a:moveTo>
                    <a:pt x="56" y="29"/>
                  </a:moveTo>
                  <a:cubicBezTo>
                    <a:pt x="51" y="45"/>
                    <a:pt x="51" y="45"/>
                    <a:pt x="51" y="45"/>
                  </a:cubicBezTo>
                  <a:cubicBezTo>
                    <a:pt x="56" y="46"/>
                    <a:pt x="59" y="44"/>
                    <a:pt x="61" y="39"/>
                  </a:cubicBezTo>
                  <a:cubicBezTo>
                    <a:pt x="62" y="33"/>
                    <a:pt x="60" y="30"/>
                    <a:pt x="56" y="29"/>
                  </a:cubicBezTo>
                  <a:close/>
                  <a:moveTo>
                    <a:pt x="45" y="44"/>
                  </a:moveTo>
                  <a:cubicBezTo>
                    <a:pt x="49" y="27"/>
                    <a:pt x="49" y="27"/>
                    <a:pt x="49" y="27"/>
                  </a:cubicBezTo>
                  <a:cubicBezTo>
                    <a:pt x="45" y="26"/>
                    <a:pt x="42" y="28"/>
                    <a:pt x="40" y="34"/>
                  </a:cubicBezTo>
                  <a:cubicBezTo>
                    <a:pt x="39" y="39"/>
                    <a:pt x="41" y="42"/>
                    <a:pt x="45" y="44"/>
                  </a:cubicBezTo>
                  <a:close/>
                  <a:moveTo>
                    <a:pt x="105" y="52"/>
                  </a:moveTo>
                  <a:cubicBezTo>
                    <a:pt x="98" y="54"/>
                    <a:pt x="98" y="54"/>
                    <a:pt x="98" y="54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105" y="52"/>
                    <a:pt x="105" y="52"/>
                    <a:pt x="105" y="52"/>
                  </a:cubicBezTo>
                  <a:close/>
                  <a:moveTo>
                    <a:pt x="91" y="40"/>
                  </a:moveTo>
                  <a:cubicBezTo>
                    <a:pt x="84" y="27"/>
                    <a:pt x="84" y="27"/>
                    <a:pt x="84" y="27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91" y="40"/>
                    <a:pt x="91" y="40"/>
                    <a:pt x="91" y="40"/>
                  </a:cubicBezTo>
                  <a:close/>
                  <a:moveTo>
                    <a:pt x="126" y="24"/>
                  </a:moveTo>
                  <a:cubicBezTo>
                    <a:pt x="132" y="22"/>
                    <a:pt x="132" y="22"/>
                    <a:pt x="132" y="22"/>
                  </a:cubicBezTo>
                  <a:cubicBezTo>
                    <a:pt x="134" y="26"/>
                    <a:pt x="134" y="30"/>
                    <a:pt x="133" y="33"/>
                  </a:cubicBezTo>
                  <a:cubicBezTo>
                    <a:pt x="133" y="35"/>
                    <a:pt x="131" y="38"/>
                    <a:pt x="128" y="40"/>
                  </a:cubicBezTo>
                  <a:cubicBezTo>
                    <a:pt x="125" y="42"/>
                    <a:pt x="121" y="42"/>
                    <a:pt x="117" y="41"/>
                  </a:cubicBezTo>
                  <a:cubicBezTo>
                    <a:pt x="113" y="40"/>
                    <a:pt x="109" y="37"/>
                    <a:pt x="105" y="32"/>
                  </a:cubicBezTo>
                  <a:cubicBezTo>
                    <a:pt x="102" y="26"/>
                    <a:pt x="100" y="21"/>
                    <a:pt x="100" y="16"/>
                  </a:cubicBezTo>
                  <a:cubicBezTo>
                    <a:pt x="101" y="12"/>
                    <a:pt x="103" y="9"/>
                    <a:pt x="106" y="7"/>
                  </a:cubicBezTo>
                  <a:cubicBezTo>
                    <a:pt x="109" y="5"/>
                    <a:pt x="112" y="4"/>
                    <a:pt x="116" y="5"/>
                  </a:cubicBezTo>
                  <a:cubicBezTo>
                    <a:pt x="118" y="5"/>
                    <a:pt x="120" y="7"/>
                    <a:pt x="123" y="9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7" y="12"/>
                    <a:pt x="116" y="12"/>
                    <a:pt x="114" y="11"/>
                  </a:cubicBezTo>
                  <a:cubicBezTo>
                    <a:pt x="113" y="11"/>
                    <a:pt x="111" y="11"/>
                    <a:pt x="110" y="12"/>
                  </a:cubicBezTo>
                  <a:cubicBezTo>
                    <a:pt x="108" y="14"/>
                    <a:pt x="107" y="15"/>
                    <a:pt x="107" y="18"/>
                  </a:cubicBezTo>
                  <a:cubicBezTo>
                    <a:pt x="107" y="20"/>
                    <a:pt x="108" y="24"/>
                    <a:pt x="110" y="27"/>
                  </a:cubicBezTo>
                  <a:cubicBezTo>
                    <a:pt x="113" y="31"/>
                    <a:pt x="116" y="34"/>
                    <a:pt x="118" y="35"/>
                  </a:cubicBezTo>
                  <a:cubicBezTo>
                    <a:pt x="120" y="36"/>
                    <a:pt x="122" y="35"/>
                    <a:pt x="124" y="34"/>
                  </a:cubicBezTo>
                  <a:cubicBezTo>
                    <a:pt x="126" y="33"/>
                    <a:pt x="127" y="32"/>
                    <a:pt x="127" y="30"/>
                  </a:cubicBezTo>
                  <a:cubicBezTo>
                    <a:pt x="127" y="28"/>
                    <a:pt x="127" y="26"/>
                    <a:pt x="126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6108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 стрелкой 33"/>
          <p:cNvCxnSpPr/>
          <p:nvPr/>
        </p:nvCxnSpPr>
        <p:spPr bwMode="auto">
          <a:xfrm>
            <a:off x="3920067" y="2413775"/>
            <a:ext cx="4351867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E4465A"/>
            </a:solidFill>
            <a:prstDash val="sysDash"/>
            <a:round/>
            <a:headEnd type="triangle" w="lg" len="lg"/>
            <a:tailEnd type="triangle" w="lg" len="lg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</p:cxnSp>
      <p:sp>
        <p:nvSpPr>
          <p:cNvPr id="35" name="Овал 34"/>
          <p:cNvSpPr/>
          <p:nvPr/>
        </p:nvSpPr>
        <p:spPr bwMode="auto">
          <a:xfrm>
            <a:off x="5186155" y="1628800"/>
            <a:ext cx="1844552" cy="1383414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7149" y="3065686"/>
            <a:ext cx="11333471" cy="2883595"/>
          </a:xfrm>
          <a:prstGeom prst="rect">
            <a:avLst/>
          </a:prstGeom>
          <a:solidFill>
            <a:srgbClr val="DCDCDC">
              <a:alpha val="50000"/>
            </a:srgbClr>
          </a:solidFill>
        </p:spPr>
        <p:txBody>
          <a:bodyPr lIns="91420" tIns="576000" rIns="91420" bIns="45711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6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Признать жалобу необоснованной.</a:t>
            </a:r>
          </a:p>
        </p:txBody>
      </p:sp>
      <p:sp>
        <p:nvSpPr>
          <p:cNvPr id="8" name="Пятиугольник 7"/>
          <p:cNvSpPr/>
          <p:nvPr/>
        </p:nvSpPr>
        <p:spPr bwMode="auto">
          <a:xfrm rot="5400000">
            <a:off x="5842077" y="-2349246"/>
            <a:ext cx="503612" cy="11333471"/>
          </a:xfrm>
          <a:prstGeom prst="homePlate">
            <a:avLst>
              <a:gd name="adj" fmla="val 38163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31802" y="3077632"/>
            <a:ext cx="11328817" cy="43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0">
            <a:noAutofit/>
          </a:bodyPr>
          <a:lstStyle/>
          <a:p>
            <a:pPr algn="ctr" defTabSz="449171" eaLnBrk="0" fontAlgn="b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altLang="ru-RU" sz="2000" b="1" dirty="0">
                <a:solidFill>
                  <a:srgbClr val="E4465A"/>
                </a:solidFill>
                <a:ea typeface="Arial Unicode MS" pitchFamily="34" charset="-128"/>
              </a:rPr>
              <a:t>Решение </a:t>
            </a:r>
            <a:r>
              <a:rPr lang="ru-RU" altLang="ru-RU" sz="2000" b="1" dirty="0" smtClean="0">
                <a:solidFill>
                  <a:srgbClr val="E4465A"/>
                </a:solidFill>
                <a:ea typeface="Arial Unicode MS" pitchFamily="34" charset="-128"/>
              </a:rPr>
              <a:t>УФАС</a:t>
            </a:r>
            <a:endParaRPr lang="ru-RU" altLang="ru-RU" sz="2000" b="1" dirty="0">
              <a:solidFill>
                <a:srgbClr val="E4465A"/>
              </a:solidFill>
              <a:ea typeface="Arial Unicode MS" pitchFamily="34" charset="-128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27147" y="6105241"/>
            <a:ext cx="9888668" cy="78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0">
            <a:noAutofit/>
          </a:bodyPr>
          <a:lstStyle/>
          <a:p>
            <a:pPr defTabSz="449171" eaLnBrk="0" fontAlgn="b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altLang="ru-RU" sz="1300" b="1" dirty="0" smtClean="0">
                <a:solidFill>
                  <a:srgbClr val="E4465A"/>
                </a:solidFill>
                <a:ea typeface="Arial Unicode MS" pitchFamily="34" charset="-128"/>
              </a:rPr>
              <a:t>11 апреля 2017 года</a:t>
            </a:r>
            <a:endParaRPr lang="ru-RU" altLang="ru-RU" sz="1300" b="1" dirty="0">
              <a:solidFill>
                <a:srgbClr val="E4465A"/>
              </a:solidFill>
              <a:ea typeface="Arial Unicode MS" pitchFamily="34" charset="-128"/>
            </a:endParaRPr>
          </a:p>
        </p:txBody>
      </p:sp>
      <p:sp>
        <p:nvSpPr>
          <p:cNvPr id="15" name="Freeform 74"/>
          <p:cNvSpPr>
            <a:spLocks noEditPoints="1"/>
          </p:cNvSpPr>
          <p:nvPr/>
        </p:nvSpPr>
        <p:spPr bwMode="auto">
          <a:xfrm>
            <a:off x="2575784" y="2020470"/>
            <a:ext cx="1183611" cy="854210"/>
          </a:xfrm>
          <a:custGeom>
            <a:avLst/>
            <a:gdLst>
              <a:gd name="T0" fmla="*/ 151 w 471"/>
              <a:gd name="T1" fmla="*/ 256 h 452"/>
              <a:gd name="T2" fmla="*/ 153 w 471"/>
              <a:gd name="T3" fmla="*/ 347 h 452"/>
              <a:gd name="T4" fmla="*/ 102 w 471"/>
              <a:gd name="T5" fmla="*/ 299 h 452"/>
              <a:gd name="T6" fmla="*/ 29 w 471"/>
              <a:gd name="T7" fmla="*/ 229 h 452"/>
              <a:gd name="T8" fmla="*/ 6 w 471"/>
              <a:gd name="T9" fmla="*/ 239 h 452"/>
              <a:gd name="T10" fmla="*/ 23 w 471"/>
              <a:gd name="T11" fmla="*/ 301 h 452"/>
              <a:gd name="T12" fmla="*/ 10 w 471"/>
              <a:gd name="T13" fmla="*/ 376 h 452"/>
              <a:gd name="T14" fmla="*/ 73 w 471"/>
              <a:gd name="T15" fmla="*/ 421 h 452"/>
              <a:gd name="T16" fmla="*/ 134 w 471"/>
              <a:gd name="T17" fmla="*/ 430 h 452"/>
              <a:gd name="T18" fmla="*/ 223 w 471"/>
              <a:gd name="T19" fmla="*/ 433 h 452"/>
              <a:gd name="T20" fmla="*/ 294 w 471"/>
              <a:gd name="T21" fmla="*/ 344 h 452"/>
              <a:gd name="T22" fmla="*/ 279 w 471"/>
              <a:gd name="T23" fmla="*/ 225 h 452"/>
              <a:gd name="T24" fmla="*/ 221 w 471"/>
              <a:gd name="T25" fmla="*/ 165 h 452"/>
              <a:gd name="T26" fmla="*/ 146 w 471"/>
              <a:gd name="T27" fmla="*/ 177 h 452"/>
              <a:gd name="T28" fmla="*/ 303 w 471"/>
              <a:gd name="T29" fmla="*/ 95 h 452"/>
              <a:gd name="T30" fmla="*/ 366 w 471"/>
              <a:gd name="T31" fmla="*/ 108 h 452"/>
              <a:gd name="T32" fmla="*/ 301 w 471"/>
              <a:gd name="T33" fmla="*/ 112 h 452"/>
              <a:gd name="T34" fmla="*/ 287 w 471"/>
              <a:gd name="T35" fmla="*/ 30 h 452"/>
              <a:gd name="T36" fmla="*/ 248 w 471"/>
              <a:gd name="T37" fmla="*/ 47 h 452"/>
              <a:gd name="T38" fmla="*/ 223 w 471"/>
              <a:gd name="T39" fmla="*/ 98 h 452"/>
              <a:gd name="T40" fmla="*/ 224 w 471"/>
              <a:gd name="T41" fmla="*/ 127 h 452"/>
              <a:gd name="T42" fmla="*/ 253 w 471"/>
              <a:gd name="T43" fmla="*/ 162 h 452"/>
              <a:gd name="T44" fmla="*/ 260 w 471"/>
              <a:gd name="T45" fmla="*/ 200 h 452"/>
              <a:gd name="T46" fmla="*/ 378 w 471"/>
              <a:gd name="T47" fmla="*/ 193 h 452"/>
              <a:gd name="T48" fmla="*/ 413 w 471"/>
              <a:gd name="T49" fmla="*/ 165 h 452"/>
              <a:gd name="T50" fmla="*/ 444 w 471"/>
              <a:gd name="T51" fmla="*/ 108 h 452"/>
              <a:gd name="T52" fmla="*/ 418 w 471"/>
              <a:gd name="T53" fmla="*/ 45 h 452"/>
              <a:gd name="T54" fmla="*/ 398 w 471"/>
              <a:gd name="T55" fmla="*/ 26 h 452"/>
              <a:gd name="T56" fmla="*/ 337 w 471"/>
              <a:gd name="T57" fmla="*/ 0 h 452"/>
              <a:gd name="T58" fmla="*/ 294 w 471"/>
              <a:gd name="T59" fmla="*/ 30 h 452"/>
              <a:gd name="T60" fmla="*/ 435 w 471"/>
              <a:gd name="T61" fmla="*/ 273 h 452"/>
              <a:gd name="T62" fmla="*/ 395 w 471"/>
              <a:gd name="T63" fmla="*/ 380 h 452"/>
              <a:gd name="T64" fmla="*/ 355 w 471"/>
              <a:gd name="T65" fmla="*/ 368 h 452"/>
              <a:gd name="T66" fmla="*/ 335 w 471"/>
              <a:gd name="T67" fmla="*/ 395 h 452"/>
              <a:gd name="T68" fmla="*/ 388 w 471"/>
              <a:gd name="T69" fmla="*/ 399 h 452"/>
              <a:gd name="T70" fmla="*/ 430 w 471"/>
              <a:gd name="T71" fmla="*/ 346 h 452"/>
              <a:gd name="T72" fmla="*/ 452 w 471"/>
              <a:gd name="T73" fmla="*/ 280 h 452"/>
              <a:gd name="T74" fmla="*/ 470 w 471"/>
              <a:gd name="T75" fmla="*/ 242 h 452"/>
              <a:gd name="T76" fmla="*/ 359 w 471"/>
              <a:gd name="T77" fmla="*/ 236 h 452"/>
              <a:gd name="T78" fmla="*/ 393 w 471"/>
              <a:gd name="T79" fmla="*/ 285 h 452"/>
              <a:gd name="T80" fmla="*/ 320 w 471"/>
              <a:gd name="T81" fmla="*/ 279 h 452"/>
              <a:gd name="T82" fmla="*/ 350 w 471"/>
              <a:gd name="T83" fmla="*/ 332 h 452"/>
              <a:gd name="T84" fmla="*/ 407 w 471"/>
              <a:gd name="T85" fmla="*/ 27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71" h="452">
                <a:moveTo>
                  <a:pt x="102" y="299"/>
                </a:moveTo>
                <a:cubicBezTo>
                  <a:pt x="102" y="279"/>
                  <a:pt x="124" y="256"/>
                  <a:pt x="143" y="256"/>
                </a:cubicBezTo>
                <a:cubicBezTo>
                  <a:pt x="151" y="256"/>
                  <a:pt x="151" y="256"/>
                  <a:pt x="151" y="256"/>
                </a:cubicBezTo>
                <a:cubicBezTo>
                  <a:pt x="170" y="256"/>
                  <a:pt x="192" y="280"/>
                  <a:pt x="192" y="301"/>
                </a:cubicBezTo>
                <a:cubicBezTo>
                  <a:pt x="192" y="303"/>
                  <a:pt x="192" y="303"/>
                  <a:pt x="192" y="303"/>
                </a:cubicBezTo>
                <a:cubicBezTo>
                  <a:pt x="192" y="323"/>
                  <a:pt x="173" y="347"/>
                  <a:pt x="153" y="347"/>
                </a:cubicBezTo>
                <a:cubicBezTo>
                  <a:pt x="139" y="347"/>
                  <a:pt x="139" y="347"/>
                  <a:pt x="139" y="347"/>
                </a:cubicBezTo>
                <a:cubicBezTo>
                  <a:pt x="124" y="347"/>
                  <a:pt x="102" y="323"/>
                  <a:pt x="102" y="311"/>
                </a:cubicBezTo>
                <a:cubicBezTo>
                  <a:pt x="102" y="299"/>
                  <a:pt x="102" y="299"/>
                  <a:pt x="102" y="299"/>
                </a:cubicBezTo>
                <a:close/>
                <a:moveTo>
                  <a:pt x="73" y="165"/>
                </a:moveTo>
                <a:cubicBezTo>
                  <a:pt x="73" y="182"/>
                  <a:pt x="73" y="182"/>
                  <a:pt x="73" y="182"/>
                </a:cubicBezTo>
                <a:cubicBezTo>
                  <a:pt x="73" y="205"/>
                  <a:pt x="51" y="229"/>
                  <a:pt x="29" y="229"/>
                </a:cubicBezTo>
                <a:cubicBezTo>
                  <a:pt x="23" y="229"/>
                  <a:pt x="23" y="229"/>
                  <a:pt x="23" y="229"/>
                </a:cubicBezTo>
                <a:cubicBezTo>
                  <a:pt x="18" y="229"/>
                  <a:pt x="18" y="227"/>
                  <a:pt x="17" y="225"/>
                </a:cubicBezTo>
                <a:cubicBezTo>
                  <a:pt x="10" y="230"/>
                  <a:pt x="10" y="229"/>
                  <a:pt x="6" y="239"/>
                </a:cubicBezTo>
                <a:cubicBezTo>
                  <a:pt x="5" y="242"/>
                  <a:pt x="0" y="256"/>
                  <a:pt x="0" y="256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63"/>
                  <a:pt x="23" y="277"/>
                  <a:pt x="23" y="301"/>
                </a:cubicBezTo>
                <a:cubicBezTo>
                  <a:pt x="23" y="328"/>
                  <a:pt x="0" y="339"/>
                  <a:pt x="0" y="344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49"/>
                  <a:pt x="10" y="370"/>
                  <a:pt x="10" y="376"/>
                </a:cubicBezTo>
                <a:cubicBezTo>
                  <a:pt x="29" y="382"/>
                  <a:pt x="39" y="375"/>
                  <a:pt x="52" y="385"/>
                </a:cubicBezTo>
                <a:cubicBezTo>
                  <a:pt x="59" y="392"/>
                  <a:pt x="73" y="406"/>
                  <a:pt x="73" y="418"/>
                </a:cubicBezTo>
                <a:cubicBezTo>
                  <a:pt x="73" y="421"/>
                  <a:pt x="73" y="421"/>
                  <a:pt x="73" y="421"/>
                </a:cubicBezTo>
                <a:cubicBezTo>
                  <a:pt x="73" y="428"/>
                  <a:pt x="71" y="428"/>
                  <a:pt x="69" y="433"/>
                </a:cubicBezTo>
                <a:cubicBezTo>
                  <a:pt x="75" y="438"/>
                  <a:pt x="93" y="452"/>
                  <a:pt x="102" y="452"/>
                </a:cubicBezTo>
                <a:cubicBezTo>
                  <a:pt x="110" y="452"/>
                  <a:pt x="117" y="430"/>
                  <a:pt x="134" y="430"/>
                </a:cubicBezTo>
                <a:cubicBezTo>
                  <a:pt x="160" y="430"/>
                  <a:pt x="160" y="430"/>
                  <a:pt x="160" y="430"/>
                </a:cubicBezTo>
                <a:cubicBezTo>
                  <a:pt x="170" y="430"/>
                  <a:pt x="183" y="443"/>
                  <a:pt x="185" y="452"/>
                </a:cubicBezTo>
                <a:cubicBezTo>
                  <a:pt x="199" y="452"/>
                  <a:pt x="218" y="440"/>
                  <a:pt x="223" y="433"/>
                </a:cubicBezTo>
                <a:cubicBezTo>
                  <a:pt x="216" y="419"/>
                  <a:pt x="224" y="400"/>
                  <a:pt x="233" y="392"/>
                </a:cubicBezTo>
                <a:cubicBezTo>
                  <a:pt x="243" y="378"/>
                  <a:pt x="255" y="378"/>
                  <a:pt x="279" y="378"/>
                </a:cubicBezTo>
                <a:cubicBezTo>
                  <a:pt x="282" y="373"/>
                  <a:pt x="294" y="351"/>
                  <a:pt x="294" y="344"/>
                </a:cubicBezTo>
                <a:cubicBezTo>
                  <a:pt x="294" y="340"/>
                  <a:pt x="270" y="327"/>
                  <a:pt x="270" y="301"/>
                </a:cubicBezTo>
                <a:cubicBezTo>
                  <a:pt x="270" y="280"/>
                  <a:pt x="286" y="270"/>
                  <a:pt x="296" y="258"/>
                </a:cubicBezTo>
                <a:cubicBezTo>
                  <a:pt x="279" y="225"/>
                  <a:pt x="279" y="225"/>
                  <a:pt x="279" y="225"/>
                </a:cubicBezTo>
                <a:cubicBezTo>
                  <a:pt x="253" y="225"/>
                  <a:pt x="253" y="225"/>
                  <a:pt x="253" y="225"/>
                </a:cubicBezTo>
                <a:cubicBezTo>
                  <a:pt x="240" y="217"/>
                  <a:pt x="221" y="210"/>
                  <a:pt x="221" y="186"/>
                </a:cubicBezTo>
                <a:cubicBezTo>
                  <a:pt x="221" y="165"/>
                  <a:pt x="221" y="165"/>
                  <a:pt x="221" y="165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3" y="162"/>
                  <a:pt x="165" y="177"/>
                  <a:pt x="153" y="177"/>
                </a:cubicBezTo>
                <a:cubicBezTo>
                  <a:pt x="146" y="177"/>
                  <a:pt x="146" y="177"/>
                  <a:pt x="146" y="177"/>
                </a:cubicBezTo>
                <a:cubicBezTo>
                  <a:pt x="119" y="177"/>
                  <a:pt x="109" y="153"/>
                  <a:pt x="103" y="153"/>
                </a:cubicBezTo>
                <a:cubicBezTo>
                  <a:pt x="95" y="153"/>
                  <a:pt x="80" y="164"/>
                  <a:pt x="73" y="165"/>
                </a:cubicBezTo>
                <a:close/>
                <a:moveTo>
                  <a:pt x="303" y="95"/>
                </a:moveTo>
                <a:cubicBezTo>
                  <a:pt x="309" y="90"/>
                  <a:pt x="318" y="79"/>
                  <a:pt x="328" y="79"/>
                </a:cubicBezTo>
                <a:cubicBezTo>
                  <a:pt x="340" y="79"/>
                  <a:pt x="340" y="79"/>
                  <a:pt x="340" y="79"/>
                </a:cubicBezTo>
                <a:cubicBezTo>
                  <a:pt x="349" y="79"/>
                  <a:pt x="366" y="100"/>
                  <a:pt x="366" y="108"/>
                </a:cubicBezTo>
                <a:cubicBezTo>
                  <a:pt x="366" y="115"/>
                  <a:pt x="366" y="115"/>
                  <a:pt x="366" y="115"/>
                </a:cubicBezTo>
                <a:cubicBezTo>
                  <a:pt x="366" y="141"/>
                  <a:pt x="342" y="143"/>
                  <a:pt x="318" y="143"/>
                </a:cubicBezTo>
                <a:cubicBezTo>
                  <a:pt x="313" y="134"/>
                  <a:pt x="299" y="129"/>
                  <a:pt x="301" y="112"/>
                </a:cubicBezTo>
                <a:cubicBezTo>
                  <a:pt x="303" y="95"/>
                  <a:pt x="303" y="95"/>
                  <a:pt x="303" y="95"/>
                </a:cubicBezTo>
                <a:close/>
                <a:moveTo>
                  <a:pt x="294" y="30"/>
                </a:moveTo>
                <a:cubicBezTo>
                  <a:pt x="287" y="30"/>
                  <a:pt x="287" y="30"/>
                  <a:pt x="287" y="30"/>
                </a:cubicBezTo>
                <a:cubicBezTo>
                  <a:pt x="277" y="30"/>
                  <a:pt x="267" y="24"/>
                  <a:pt x="267" y="24"/>
                </a:cubicBezTo>
                <a:cubicBezTo>
                  <a:pt x="262" y="24"/>
                  <a:pt x="248" y="38"/>
                  <a:pt x="248" y="43"/>
                </a:cubicBezTo>
                <a:cubicBezTo>
                  <a:pt x="248" y="47"/>
                  <a:pt x="248" y="47"/>
                  <a:pt x="248" y="47"/>
                </a:cubicBezTo>
                <a:cubicBezTo>
                  <a:pt x="248" y="54"/>
                  <a:pt x="253" y="52"/>
                  <a:pt x="253" y="62"/>
                </a:cubicBezTo>
                <a:cubicBezTo>
                  <a:pt x="253" y="69"/>
                  <a:pt x="253" y="69"/>
                  <a:pt x="253" y="69"/>
                </a:cubicBezTo>
                <a:cubicBezTo>
                  <a:pt x="253" y="79"/>
                  <a:pt x="235" y="96"/>
                  <a:pt x="223" y="98"/>
                </a:cubicBezTo>
                <a:cubicBezTo>
                  <a:pt x="223" y="102"/>
                  <a:pt x="221" y="102"/>
                  <a:pt x="221" y="107"/>
                </a:cubicBezTo>
                <a:cubicBezTo>
                  <a:pt x="221" y="120"/>
                  <a:pt x="221" y="120"/>
                  <a:pt x="221" y="120"/>
                </a:cubicBezTo>
                <a:cubicBezTo>
                  <a:pt x="221" y="126"/>
                  <a:pt x="223" y="124"/>
                  <a:pt x="224" y="127"/>
                </a:cubicBezTo>
                <a:cubicBezTo>
                  <a:pt x="235" y="127"/>
                  <a:pt x="235" y="127"/>
                  <a:pt x="235" y="127"/>
                </a:cubicBezTo>
                <a:cubicBezTo>
                  <a:pt x="238" y="133"/>
                  <a:pt x="253" y="145"/>
                  <a:pt x="253" y="155"/>
                </a:cubicBezTo>
                <a:cubicBezTo>
                  <a:pt x="253" y="162"/>
                  <a:pt x="253" y="162"/>
                  <a:pt x="253" y="162"/>
                </a:cubicBezTo>
                <a:cubicBezTo>
                  <a:pt x="253" y="172"/>
                  <a:pt x="248" y="170"/>
                  <a:pt x="248" y="177"/>
                </a:cubicBezTo>
                <a:cubicBezTo>
                  <a:pt x="248" y="181"/>
                  <a:pt x="248" y="181"/>
                  <a:pt x="248" y="181"/>
                </a:cubicBezTo>
                <a:cubicBezTo>
                  <a:pt x="248" y="188"/>
                  <a:pt x="258" y="189"/>
                  <a:pt x="260" y="200"/>
                </a:cubicBezTo>
                <a:cubicBezTo>
                  <a:pt x="277" y="200"/>
                  <a:pt x="274" y="193"/>
                  <a:pt x="287" y="193"/>
                </a:cubicBezTo>
                <a:cubicBezTo>
                  <a:pt x="318" y="193"/>
                  <a:pt x="308" y="225"/>
                  <a:pt x="335" y="225"/>
                </a:cubicBezTo>
                <a:cubicBezTo>
                  <a:pt x="354" y="225"/>
                  <a:pt x="352" y="193"/>
                  <a:pt x="378" y="193"/>
                </a:cubicBezTo>
                <a:cubicBezTo>
                  <a:pt x="391" y="193"/>
                  <a:pt x="388" y="200"/>
                  <a:pt x="405" y="200"/>
                </a:cubicBezTo>
                <a:cubicBezTo>
                  <a:pt x="407" y="189"/>
                  <a:pt x="418" y="189"/>
                  <a:pt x="418" y="181"/>
                </a:cubicBezTo>
                <a:cubicBezTo>
                  <a:pt x="418" y="176"/>
                  <a:pt x="413" y="176"/>
                  <a:pt x="413" y="165"/>
                </a:cubicBezTo>
                <a:cubicBezTo>
                  <a:pt x="413" y="151"/>
                  <a:pt x="413" y="151"/>
                  <a:pt x="413" y="151"/>
                </a:cubicBezTo>
                <a:cubicBezTo>
                  <a:pt x="413" y="145"/>
                  <a:pt x="427" y="134"/>
                  <a:pt x="430" y="127"/>
                </a:cubicBezTo>
                <a:cubicBezTo>
                  <a:pt x="444" y="127"/>
                  <a:pt x="444" y="124"/>
                  <a:pt x="444" y="108"/>
                </a:cubicBezTo>
                <a:cubicBezTo>
                  <a:pt x="444" y="91"/>
                  <a:pt x="413" y="93"/>
                  <a:pt x="413" y="69"/>
                </a:cubicBezTo>
                <a:cubicBezTo>
                  <a:pt x="413" y="57"/>
                  <a:pt x="413" y="57"/>
                  <a:pt x="413" y="57"/>
                </a:cubicBezTo>
                <a:cubicBezTo>
                  <a:pt x="413" y="50"/>
                  <a:pt x="418" y="52"/>
                  <a:pt x="418" y="45"/>
                </a:cubicBezTo>
                <a:cubicBezTo>
                  <a:pt x="418" y="43"/>
                  <a:pt x="418" y="43"/>
                  <a:pt x="418" y="43"/>
                </a:cubicBezTo>
                <a:cubicBezTo>
                  <a:pt x="418" y="38"/>
                  <a:pt x="407" y="26"/>
                  <a:pt x="401" y="26"/>
                </a:cubicBezTo>
                <a:cubicBezTo>
                  <a:pt x="398" y="26"/>
                  <a:pt x="398" y="26"/>
                  <a:pt x="398" y="26"/>
                </a:cubicBezTo>
                <a:cubicBezTo>
                  <a:pt x="389" y="26"/>
                  <a:pt x="391" y="30"/>
                  <a:pt x="384" y="30"/>
                </a:cubicBezTo>
                <a:cubicBezTo>
                  <a:pt x="374" y="30"/>
                  <a:pt x="374" y="30"/>
                  <a:pt x="374" y="30"/>
                </a:cubicBezTo>
                <a:cubicBezTo>
                  <a:pt x="352" y="30"/>
                  <a:pt x="354" y="0"/>
                  <a:pt x="337" y="0"/>
                </a:cubicBezTo>
                <a:cubicBezTo>
                  <a:pt x="323" y="0"/>
                  <a:pt x="323" y="0"/>
                  <a:pt x="323" y="0"/>
                </a:cubicBezTo>
                <a:cubicBezTo>
                  <a:pt x="316" y="0"/>
                  <a:pt x="318" y="11"/>
                  <a:pt x="311" y="17"/>
                </a:cubicBezTo>
                <a:cubicBezTo>
                  <a:pt x="308" y="21"/>
                  <a:pt x="299" y="30"/>
                  <a:pt x="294" y="30"/>
                </a:cubicBezTo>
                <a:close/>
                <a:moveTo>
                  <a:pt x="442" y="224"/>
                </a:moveTo>
                <a:cubicBezTo>
                  <a:pt x="447" y="229"/>
                  <a:pt x="451" y="230"/>
                  <a:pt x="451" y="239"/>
                </a:cubicBezTo>
                <a:cubicBezTo>
                  <a:pt x="451" y="248"/>
                  <a:pt x="435" y="258"/>
                  <a:pt x="435" y="273"/>
                </a:cubicBezTo>
                <a:cubicBezTo>
                  <a:pt x="435" y="294"/>
                  <a:pt x="454" y="308"/>
                  <a:pt x="454" y="315"/>
                </a:cubicBezTo>
                <a:cubicBezTo>
                  <a:pt x="454" y="321"/>
                  <a:pt x="451" y="316"/>
                  <a:pt x="449" y="325"/>
                </a:cubicBezTo>
                <a:cubicBezTo>
                  <a:pt x="393" y="325"/>
                  <a:pt x="412" y="380"/>
                  <a:pt x="395" y="380"/>
                </a:cubicBezTo>
                <a:cubicBezTo>
                  <a:pt x="391" y="380"/>
                  <a:pt x="391" y="380"/>
                  <a:pt x="391" y="380"/>
                </a:cubicBezTo>
                <a:cubicBezTo>
                  <a:pt x="386" y="380"/>
                  <a:pt x="374" y="368"/>
                  <a:pt x="359" y="368"/>
                </a:cubicBezTo>
                <a:cubicBezTo>
                  <a:pt x="355" y="368"/>
                  <a:pt x="355" y="368"/>
                  <a:pt x="355" y="368"/>
                </a:cubicBezTo>
                <a:cubicBezTo>
                  <a:pt x="344" y="368"/>
                  <a:pt x="321" y="378"/>
                  <a:pt x="321" y="390"/>
                </a:cubicBezTo>
                <a:cubicBezTo>
                  <a:pt x="321" y="394"/>
                  <a:pt x="323" y="395"/>
                  <a:pt x="328" y="395"/>
                </a:cubicBezTo>
                <a:cubicBezTo>
                  <a:pt x="335" y="395"/>
                  <a:pt x="335" y="395"/>
                  <a:pt x="335" y="395"/>
                </a:cubicBezTo>
                <a:cubicBezTo>
                  <a:pt x="337" y="388"/>
                  <a:pt x="350" y="380"/>
                  <a:pt x="357" y="380"/>
                </a:cubicBezTo>
                <a:cubicBezTo>
                  <a:pt x="367" y="380"/>
                  <a:pt x="379" y="390"/>
                  <a:pt x="381" y="399"/>
                </a:cubicBezTo>
                <a:cubicBezTo>
                  <a:pt x="388" y="399"/>
                  <a:pt x="388" y="399"/>
                  <a:pt x="388" y="399"/>
                </a:cubicBezTo>
                <a:cubicBezTo>
                  <a:pt x="396" y="399"/>
                  <a:pt x="403" y="392"/>
                  <a:pt x="410" y="388"/>
                </a:cubicBezTo>
                <a:cubicBezTo>
                  <a:pt x="427" y="380"/>
                  <a:pt x="418" y="382"/>
                  <a:pt x="418" y="368"/>
                </a:cubicBezTo>
                <a:cubicBezTo>
                  <a:pt x="418" y="356"/>
                  <a:pt x="424" y="351"/>
                  <a:pt x="430" y="346"/>
                </a:cubicBezTo>
                <a:cubicBezTo>
                  <a:pt x="444" y="335"/>
                  <a:pt x="442" y="340"/>
                  <a:pt x="456" y="340"/>
                </a:cubicBezTo>
                <a:cubicBezTo>
                  <a:pt x="463" y="340"/>
                  <a:pt x="471" y="315"/>
                  <a:pt x="471" y="304"/>
                </a:cubicBezTo>
                <a:cubicBezTo>
                  <a:pt x="464" y="296"/>
                  <a:pt x="452" y="294"/>
                  <a:pt x="452" y="280"/>
                </a:cubicBezTo>
                <a:cubicBezTo>
                  <a:pt x="452" y="277"/>
                  <a:pt x="452" y="277"/>
                  <a:pt x="452" y="277"/>
                </a:cubicBezTo>
                <a:cubicBezTo>
                  <a:pt x="452" y="268"/>
                  <a:pt x="456" y="261"/>
                  <a:pt x="458" y="255"/>
                </a:cubicBezTo>
                <a:cubicBezTo>
                  <a:pt x="464" y="255"/>
                  <a:pt x="470" y="249"/>
                  <a:pt x="470" y="242"/>
                </a:cubicBezTo>
                <a:cubicBezTo>
                  <a:pt x="470" y="236"/>
                  <a:pt x="458" y="218"/>
                  <a:pt x="452" y="215"/>
                </a:cubicBezTo>
                <a:cubicBezTo>
                  <a:pt x="442" y="224"/>
                  <a:pt x="442" y="224"/>
                  <a:pt x="442" y="224"/>
                </a:cubicBezTo>
                <a:close/>
                <a:moveTo>
                  <a:pt x="359" y="236"/>
                </a:moveTo>
                <a:cubicBezTo>
                  <a:pt x="355" y="236"/>
                  <a:pt x="355" y="236"/>
                  <a:pt x="355" y="236"/>
                </a:cubicBezTo>
                <a:cubicBezTo>
                  <a:pt x="355" y="255"/>
                  <a:pt x="393" y="242"/>
                  <a:pt x="393" y="280"/>
                </a:cubicBezTo>
                <a:cubicBezTo>
                  <a:pt x="393" y="285"/>
                  <a:pt x="393" y="285"/>
                  <a:pt x="393" y="285"/>
                </a:cubicBezTo>
                <a:cubicBezTo>
                  <a:pt x="393" y="299"/>
                  <a:pt x="376" y="318"/>
                  <a:pt x="362" y="318"/>
                </a:cubicBezTo>
                <a:cubicBezTo>
                  <a:pt x="350" y="318"/>
                  <a:pt x="350" y="318"/>
                  <a:pt x="350" y="318"/>
                </a:cubicBezTo>
                <a:cubicBezTo>
                  <a:pt x="333" y="318"/>
                  <a:pt x="320" y="297"/>
                  <a:pt x="320" y="279"/>
                </a:cubicBezTo>
                <a:cubicBezTo>
                  <a:pt x="308" y="279"/>
                  <a:pt x="308" y="279"/>
                  <a:pt x="308" y="279"/>
                </a:cubicBezTo>
                <a:cubicBezTo>
                  <a:pt x="306" y="284"/>
                  <a:pt x="306" y="282"/>
                  <a:pt x="306" y="285"/>
                </a:cubicBezTo>
                <a:cubicBezTo>
                  <a:pt x="306" y="308"/>
                  <a:pt x="328" y="332"/>
                  <a:pt x="350" y="332"/>
                </a:cubicBezTo>
                <a:cubicBezTo>
                  <a:pt x="362" y="332"/>
                  <a:pt x="362" y="332"/>
                  <a:pt x="362" y="332"/>
                </a:cubicBezTo>
                <a:cubicBezTo>
                  <a:pt x="386" y="332"/>
                  <a:pt x="407" y="309"/>
                  <a:pt x="407" y="284"/>
                </a:cubicBezTo>
                <a:cubicBezTo>
                  <a:pt x="407" y="270"/>
                  <a:pt x="407" y="270"/>
                  <a:pt x="407" y="270"/>
                </a:cubicBezTo>
                <a:cubicBezTo>
                  <a:pt x="407" y="255"/>
                  <a:pt x="379" y="232"/>
                  <a:pt x="359" y="232"/>
                </a:cubicBezTo>
                <a:cubicBezTo>
                  <a:pt x="359" y="236"/>
                  <a:pt x="359" y="236"/>
                  <a:pt x="359" y="236"/>
                </a:cubicBezTo>
                <a:close/>
              </a:path>
            </a:pathLst>
          </a:custGeom>
          <a:solidFill>
            <a:srgbClr val="E4465A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541599" y="1919594"/>
            <a:ext cx="1131600" cy="976404"/>
            <a:chOff x="1852613" y="3679825"/>
            <a:chExt cx="506413" cy="582613"/>
          </a:xfrm>
        </p:grpSpPr>
        <p:sp>
          <p:nvSpPr>
            <p:cNvPr id="18" name="Freeform 83"/>
            <p:cNvSpPr>
              <a:spLocks/>
            </p:cNvSpPr>
            <p:nvPr/>
          </p:nvSpPr>
          <p:spPr bwMode="auto">
            <a:xfrm>
              <a:off x="1852613" y="3679825"/>
              <a:ext cx="506413" cy="582613"/>
            </a:xfrm>
            <a:custGeom>
              <a:avLst/>
              <a:gdLst>
                <a:gd name="T0" fmla="*/ 0 w 236"/>
                <a:gd name="T1" fmla="*/ 0 h 272"/>
                <a:gd name="T2" fmla="*/ 236 w 236"/>
                <a:gd name="T3" fmla="*/ 0 h 272"/>
                <a:gd name="T4" fmla="*/ 236 w 236"/>
                <a:gd name="T5" fmla="*/ 154 h 272"/>
                <a:gd name="T6" fmla="*/ 118 w 236"/>
                <a:gd name="T7" fmla="*/ 272 h 272"/>
                <a:gd name="T8" fmla="*/ 0 w 236"/>
                <a:gd name="T9" fmla="*/ 154 h 272"/>
                <a:gd name="T10" fmla="*/ 0 w 236"/>
                <a:gd name="T1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272">
                  <a:moveTo>
                    <a:pt x="0" y="0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6" y="218"/>
                    <a:pt x="184" y="272"/>
                    <a:pt x="118" y="272"/>
                  </a:cubicBezTo>
                  <a:cubicBezTo>
                    <a:pt x="53" y="272"/>
                    <a:pt x="0" y="218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84"/>
            <p:cNvSpPr>
              <a:spLocks noEditPoints="1"/>
            </p:cNvSpPr>
            <p:nvPr/>
          </p:nvSpPr>
          <p:spPr bwMode="auto">
            <a:xfrm>
              <a:off x="1919288" y="3709988"/>
              <a:ext cx="427038" cy="427038"/>
            </a:xfrm>
            <a:custGeom>
              <a:avLst/>
              <a:gdLst>
                <a:gd name="T0" fmla="*/ 20 w 199"/>
                <a:gd name="T1" fmla="*/ 190 h 199"/>
                <a:gd name="T2" fmla="*/ 15 w 199"/>
                <a:gd name="T3" fmla="*/ 189 h 199"/>
                <a:gd name="T4" fmla="*/ 8 w 199"/>
                <a:gd name="T5" fmla="*/ 194 h 199"/>
                <a:gd name="T6" fmla="*/ 1 w 199"/>
                <a:gd name="T7" fmla="*/ 197 h 199"/>
                <a:gd name="T8" fmla="*/ 4 w 199"/>
                <a:gd name="T9" fmla="*/ 190 h 199"/>
                <a:gd name="T10" fmla="*/ 9 w 199"/>
                <a:gd name="T11" fmla="*/ 184 h 199"/>
                <a:gd name="T12" fmla="*/ 9 w 199"/>
                <a:gd name="T13" fmla="*/ 179 h 199"/>
                <a:gd name="T14" fmla="*/ 150 w 199"/>
                <a:gd name="T15" fmla="*/ 31 h 199"/>
                <a:gd name="T16" fmla="*/ 157 w 199"/>
                <a:gd name="T17" fmla="*/ 38 h 199"/>
                <a:gd name="T18" fmla="*/ 157 w 199"/>
                <a:gd name="T19" fmla="*/ 53 h 199"/>
                <a:gd name="T20" fmla="*/ 146 w 199"/>
                <a:gd name="T21" fmla="*/ 41 h 199"/>
                <a:gd name="T22" fmla="*/ 157 w 199"/>
                <a:gd name="T23" fmla="*/ 53 h 199"/>
                <a:gd name="T24" fmla="*/ 168 w 199"/>
                <a:gd name="T25" fmla="*/ 49 h 199"/>
                <a:gd name="T26" fmla="*/ 160 w 199"/>
                <a:gd name="T27" fmla="*/ 41 h 199"/>
                <a:gd name="T28" fmla="*/ 168 w 199"/>
                <a:gd name="T29" fmla="*/ 31 h 199"/>
                <a:gd name="T30" fmla="*/ 160 w 199"/>
                <a:gd name="T31" fmla="*/ 38 h 199"/>
                <a:gd name="T32" fmla="*/ 168 w 199"/>
                <a:gd name="T33" fmla="*/ 31 h 199"/>
                <a:gd name="T34" fmla="*/ 121 w 199"/>
                <a:gd name="T35" fmla="*/ 0 h 199"/>
                <a:gd name="T36" fmla="*/ 137 w 199"/>
                <a:gd name="T37" fmla="*/ 29 h 199"/>
                <a:gd name="T38" fmla="*/ 135 w 199"/>
                <a:gd name="T39" fmla="*/ 35 h 199"/>
                <a:gd name="T40" fmla="*/ 145 w 199"/>
                <a:gd name="T41" fmla="*/ 54 h 199"/>
                <a:gd name="T42" fmla="*/ 174 w 199"/>
                <a:gd name="T43" fmla="*/ 74 h 199"/>
                <a:gd name="T44" fmla="*/ 185 w 199"/>
                <a:gd name="T45" fmla="*/ 77 h 199"/>
                <a:gd name="T46" fmla="*/ 187 w 199"/>
                <a:gd name="T47" fmla="*/ 76 h 199"/>
                <a:gd name="T48" fmla="*/ 173 w 199"/>
                <a:gd name="T49" fmla="*/ 52 h 199"/>
                <a:gd name="T50" fmla="*/ 146 w 199"/>
                <a:gd name="T51" fmla="*/ 26 h 199"/>
                <a:gd name="T52" fmla="*/ 143 w 199"/>
                <a:gd name="T53" fmla="*/ 64 h 199"/>
                <a:gd name="T54" fmla="*/ 63 w 199"/>
                <a:gd name="T55" fmla="*/ 144 h 199"/>
                <a:gd name="T56" fmla="*/ 62 w 199"/>
                <a:gd name="T57" fmla="*/ 144 h 199"/>
                <a:gd name="T58" fmla="*/ 62 w 199"/>
                <a:gd name="T59" fmla="*/ 144 h 199"/>
                <a:gd name="T60" fmla="*/ 55 w 199"/>
                <a:gd name="T61" fmla="*/ 148 h 199"/>
                <a:gd name="T62" fmla="*/ 49 w 199"/>
                <a:gd name="T63" fmla="*/ 155 h 199"/>
                <a:gd name="T64" fmla="*/ 41 w 199"/>
                <a:gd name="T65" fmla="*/ 160 h 199"/>
                <a:gd name="T66" fmla="*/ 23 w 199"/>
                <a:gd name="T67" fmla="*/ 183 h 199"/>
                <a:gd name="T68" fmla="*/ 23 w 199"/>
                <a:gd name="T69" fmla="*/ 183 h 199"/>
                <a:gd name="T70" fmla="*/ 15 w 199"/>
                <a:gd name="T71" fmla="*/ 183 h 199"/>
                <a:gd name="T72" fmla="*/ 15 w 199"/>
                <a:gd name="T73" fmla="*/ 175 h 199"/>
                <a:gd name="T74" fmla="*/ 15 w 199"/>
                <a:gd name="T75" fmla="*/ 175 h 199"/>
                <a:gd name="T76" fmla="*/ 38 w 199"/>
                <a:gd name="T77" fmla="*/ 157 h 199"/>
                <a:gd name="T78" fmla="*/ 44 w 199"/>
                <a:gd name="T79" fmla="*/ 150 h 199"/>
                <a:gd name="T80" fmla="*/ 51 w 199"/>
                <a:gd name="T81" fmla="*/ 143 h 199"/>
                <a:gd name="T82" fmla="*/ 54 w 199"/>
                <a:gd name="T83" fmla="*/ 136 h 199"/>
                <a:gd name="T84" fmla="*/ 54 w 199"/>
                <a:gd name="T85" fmla="*/ 136 h 199"/>
                <a:gd name="T86" fmla="*/ 55 w 199"/>
                <a:gd name="T87" fmla="*/ 136 h 199"/>
                <a:gd name="T88" fmla="*/ 135 w 199"/>
                <a:gd name="T89" fmla="*/ 5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9" h="199">
                  <a:moveTo>
                    <a:pt x="9" y="179"/>
                  </a:moveTo>
                  <a:cubicBezTo>
                    <a:pt x="20" y="190"/>
                    <a:pt x="20" y="190"/>
                    <a:pt x="20" y="190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15" y="189"/>
                    <a:pt x="15" y="189"/>
                    <a:pt x="15" y="189"/>
                  </a:cubicBezTo>
                  <a:cubicBezTo>
                    <a:pt x="15" y="191"/>
                    <a:pt x="14" y="192"/>
                    <a:pt x="13" y="193"/>
                  </a:cubicBezTo>
                  <a:cubicBezTo>
                    <a:pt x="12" y="194"/>
                    <a:pt x="10" y="195"/>
                    <a:pt x="8" y="194"/>
                  </a:cubicBezTo>
                  <a:cubicBezTo>
                    <a:pt x="8" y="195"/>
                    <a:pt x="8" y="196"/>
                    <a:pt x="7" y="197"/>
                  </a:cubicBezTo>
                  <a:cubicBezTo>
                    <a:pt x="5" y="199"/>
                    <a:pt x="3" y="199"/>
                    <a:pt x="1" y="197"/>
                  </a:cubicBezTo>
                  <a:cubicBezTo>
                    <a:pt x="0" y="196"/>
                    <a:pt x="0" y="193"/>
                    <a:pt x="1" y="192"/>
                  </a:cubicBezTo>
                  <a:cubicBezTo>
                    <a:pt x="2" y="191"/>
                    <a:pt x="3" y="190"/>
                    <a:pt x="4" y="190"/>
                  </a:cubicBezTo>
                  <a:cubicBezTo>
                    <a:pt x="4" y="189"/>
                    <a:pt x="4" y="187"/>
                    <a:pt x="6" y="185"/>
                  </a:cubicBezTo>
                  <a:cubicBezTo>
                    <a:pt x="7" y="184"/>
                    <a:pt x="8" y="184"/>
                    <a:pt x="9" y="184"/>
                  </a:cubicBezTo>
                  <a:cubicBezTo>
                    <a:pt x="7" y="181"/>
                    <a:pt x="7" y="181"/>
                    <a:pt x="7" y="181"/>
                  </a:cubicBezTo>
                  <a:cubicBezTo>
                    <a:pt x="9" y="179"/>
                    <a:pt x="9" y="179"/>
                    <a:pt x="9" y="179"/>
                  </a:cubicBezTo>
                  <a:close/>
                  <a:moveTo>
                    <a:pt x="146" y="38"/>
                  </a:moveTo>
                  <a:cubicBezTo>
                    <a:pt x="146" y="36"/>
                    <a:pt x="148" y="33"/>
                    <a:pt x="150" y="31"/>
                  </a:cubicBezTo>
                  <a:cubicBezTo>
                    <a:pt x="152" y="29"/>
                    <a:pt x="154" y="28"/>
                    <a:pt x="157" y="27"/>
                  </a:cubicBezTo>
                  <a:cubicBezTo>
                    <a:pt x="157" y="38"/>
                    <a:pt x="157" y="38"/>
                    <a:pt x="157" y="38"/>
                  </a:cubicBezTo>
                  <a:cubicBezTo>
                    <a:pt x="146" y="38"/>
                    <a:pt x="146" y="38"/>
                    <a:pt x="146" y="38"/>
                  </a:cubicBezTo>
                  <a:close/>
                  <a:moveTo>
                    <a:pt x="157" y="53"/>
                  </a:moveTo>
                  <a:cubicBezTo>
                    <a:pt x="154" y="52"/>
                    <a:pt x="152" y="51"/>
                    <a:pt x="150" y="49"/>
                  </a:cubicBezTo>
                  <a:cubicBezTo>
                    <a:pt x="148" y="47"/>
                    <a:pt x="146" y="44"/>
                    <a:pt x="146" y="41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7" y="53"/>
                    <a:pt x="157" y="53"/>
                    <a:pt x="157" y="53"/>
                  </a:cubicBezTo>
                  <a:close/>
                  <a:moveTo>
                    <a:pt x="171" y="41"/>
                  </a:moveTo>
                  <a:cubicBezTo>
                    <a:pt x="171" y="44"/>
                    <a:pt x="170" y="47"/>
                    <a:pt x="168" y="49"/>
                  </a:cubicBezTo>
                  <a:cubicBezTo>
                    <a:pt x="166" y="51"/>
                    <a:pt x="163" y="52"/>
                    <a:pt x="160" y="53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71" y="41"/>
                    <a:pt x="171" y="41"/>
                    <a:pt x="171" y="41"/>
                  </a:cubicBezTo>
                  <a:close/>
                  <a:moveTo>
                    <a:pt x="168" y="31"/>
                  </a:moveTo>
                  <a:cubicBezTo>
                    <a:pt x="170" y="33"/>
                    <a:pt x="171" y="36"/>
                    <a:pt x="171" y="3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63" y="28"/>
                    <a:pt x="166" y="29"/>
                    <a:pt x="168" y="31"/>
                  </a:cubicBezTo>
                  <a:close/>
                  <a:moveTo>
                    <a:pt x="146" y="26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19" y="3"/>
                    <a:pt x="120" y="9"/>
                    <a:pt x="123" y="12"/>
                  </a:cubicBezTo>
                  <a:cubicBezTo>
                    <a:pt x="125" y="15"/>
                    <a:pt x="139" y="27"/>
                    <a:pt x="137" y="29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9" y="22"/>
                    <a:pt x="136" y="28"/>
                    <a:pt x="135" y="35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3" y="32"/>
                    <a:pt x="139" y="48"/>
                    <a:pt x="145" y="54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50" y="60"/>
                    <a:pt x="166" y="76"/>
                    <a:pt x="174" y="74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7" y="60"/>
                    <a:pt x="176" y="80"/>
                    <a:pt x="185" y="77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2" y="59"/>
                    <a:pt x="183" y="74"/>
                    <a:pt x="187" y="76"/>
                  </a:cubicBezTo>
                  <a:cubicBezTo>
                    <a:pt x="190" y="79"/>
                    <a:pt x="196" y="80"/>
                    <a:pt x="199" y="78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63" y="58"/>
                    <a:pt x="152" y="59"/>
                    <a:pt x="146" y="53"/>
                  </a:cubicBezTo>
                  <a:cubicBezTo>
                    <a:pt x="140" y="47"/>
                    <a:pt x="140" y="36"/>
                    <a:pt x="146" y="26"/>
                  </a:cubicBezTo>
                  <a:close/>
                  <a:moveTo>
                    <a:pt x="143" y="56"/>
                  </a:moveTo>
                  <a:cubicBezTo>
                    <a:pt x="145" y="58"/>
                    <a:pt x="145" y="61"/>
                    <a:pt x="143" y="64"/>
                  </a:cubicBezTo>
                  <a:cubicBezTo>
                    <a:pt x="141" y="65"/>
                    <a:pt x="139" y="66"/>
                    <a:pt x="137" y="65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1" y="146"/>
                    <a:pt x="58" y="146"/>
                    <a:pt x="56" y="145"/>
                  </a:cubicBezTo>
                  <a:cubicBezTo>
                    <a:pt x="56" y="146"/>
                    <a:pt x="55" y="147"/>
                    <a:pt x="55" y="148"/>
                  </a:cubicBezTo>
                  <a:cubicBezTo>
                    <a:pt x="58" y="148"/>
                    <a:pt x="60" y="147"/>
                    <a:pt x="61" y="150"/>
                  </a:cubicBezTo>
                  <a:cubicBezTo>
                    <a:pt x="57" y="150"/>
                    <a:pt x="53" y="155"/>
                    <a:pt x="49" y="155"/>
                  </a:cubicBezTo>
                  <a:cubicBezTo>
                    <a:pt x="49" y="156"/>
                    <a:pt x="48" y="158"/>
                    <a:pt x="47" y="159"/>
                  </a:cubicBezTo>
                  <a:cubicBezTo>
                    <a:pt x="46" y="161"/>
                    <a:pt x="43" y="161"/>
                    <a:pt x="41" y="160"/>
                  </a:cubicBezTo>
                  <a:cubicBezTo>
                    <a:pt x="24" y="183"/>
                    <a:pt x="24" y="183"/>
                    <a:pt x="24" y="183"/>
                  </a:cubicBezTo>
                  <a:cubicBezTo>
                    <a:pt x="24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1" y="185"/>
                    <a:pt x="18" y="185"/>
                    <a:pt x="15" y="183"/>
                  </a:cubicBezTo>
                  <a:cubicBezTo>
                    <a:pt x="13" y="181"/>
                    <a:pt x="13" y="178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7" y="155"/>
                    <a:pt x="38" y="153"/>
                    <a:pt x="39" y="152"/>
                  </a:cubicBezTo>
                  <a:cubicBezTo>
                    <a:pt x="41" y="150"/>
                    <a:pt x="42" y="150"/>
                    <a:pt x="44" y="150"/>
                  </a:cubicBezTo>
                  <a:cubicBezTo>
                    <a:pt x="43" y="146"/>
                    <a:pt x="49" y="142"/>
                    <a:pt x="48" y="137"/>
                  </a:cubicBezTo>
                  <a:cubicBezTo>
                    <a:pt x="51" y="139"/>
                    <a:pt x="51" y="141"/>
                    <a:pt x="51" y="143"/>
                  </a:cubicBezTo>
                  <a:cubicBezTo>
                    <a:pt x="51" y="143"/>
                    <a:pt x="52" y="143"/>
                    <a:pt x="53" y="143"/>
                  </a:cubicBezTo>
                  <a:cubicBezTo>
                    <a:pt x="52" y="141"/>
                    <a:pt x="53" y="138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5" y="136"/>
                    <a:pt x="55" y="136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3" y="60"/>
                    <a:pt x="134" y="57"/>
                    <a:pt x="135" y="56"/>
                  </a:cubicBezTo>
                  <a:cubicBezTo>
                    <a:pt x="137" y="54"/>
                    <a:pt x="141" y="54"/>
                    <a:pt x="143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85"/>
            <p:cNvSpPr>
              <a:spLocks noEditPoints="1"/>
            </p:cNvSpPr>
            <p:nvPr/>
          </p:nvSpPr>
          <p:spPr bwMode="auto">
            <a:xfrm>
              <a:off x="1868488" y="3709988"/>
              <a:ext cx="427038" cy="427038"/>
            </a:xfrm>
            <a:custGeom>
              <a:avLst/>
              <a:gdLst>
                <a:gd name="T0" fmla="*/ 190 w 199"/>
                <a:gd name="T1" fmla="*/ 179 h 199"/>
                <a:gd name="T2" fmla="*/ 189 w 199"/>
                <a:gd name="T3" fmla="*/ 184 h 199"/>
                <a:gd name="T4" fmla="*/ 194 w 199"/>
                <a:gd name="T5" fmla="*/ 190 h 199"/>
                <a:gd name="T6" fmla="*/ 197 w 199"/>
                <a:gd name="T7" fmla="*/ 197 h 199"/>
                <a:gd name="T8" fmla="*/ 191 w 199"/>
                <a:gd name="T9" fmla="*/ 194 h 199"/>
                <a:gd name="T10" fmla="*/ 184 w 199"/>
                <a:gd name="T11" fmla="*/ 189 h 199"/>
                <a:gd name="T12" fmla="*/ 179 w 199"/>
                <a:gd name="T13" fmla="*/ 190 h 199"/>
                <a:gd name="T14" fmla="*/ 31 w 199"/>
                <a:gd name="T15" fmla="*/ 49 h 199"/>
                <a:gd name="T16" fmla="*/ 39 w 199"/>
                <a:gd name="T17" fmla="*/ 41 h 199"/>
                <a:gd name="T18" fmla="*/ 53 w 199"/>
                <a:gd name="T19" fmla="*/ 41 h 199"/>
                <a:gd name="T20" fmla="*/ 42 w 199"/>
                <a:gd name="T21" fmla="*/ 53 h 199"/>
                <a:gd name="T22" fmla="*/ 53 w 199"/>
                <a:gd name="T23" fmla="*/ 41 h 199"/>
                <a:gd name="T24" fmla="*/ 49 w 199"/>
                <a:gd name="T25" fmla="*/ 31 h 199"/>
                <a:gd name="T26" fmla="*/ 42 w 199"/>
                <a:gd name="T27" fmla="*/ 38 h 199"/>
                <a:gd name="T28" fmla="*/ 31 w 199"/>
                <a:gd name="T29" fmla="*/ 31 h 199"/>
                <a:gd name="T30" fmla="*/ 39 w 199"/>
                <a:gd name="T31" fmla="*/ 38 h 199"/>
                <a:gd name="T32" fmla="*/ 31 w 199"/>
                <a:gd name="T33" fmla="*/ 31 h 199"/>
                <a:gd name="T34" fmla="*/ 0 w 199"/>
                <a:gd name="T35" fmla="*/ 78 h 199"/>
                <a:gd name="T36" fmla="*/ 29 w 199"/>
                <a:gd name="T37" fmla="*/ 61 h 199"/>
                <a:gd name="T38" fmla="*/ 35 w 199"/>
                <a:gd name="T39" fmla="*/ 63 h 199"/>
                <a:gd name="T40" fmla="*/ 54 w 199"/>
                <a:gd name="T41" fmla="*/ 54 h 199"/>
                <a:gd name="T42" fmla="*/ 74 w 199"/>
                <a:gd name="T43" fmla="*/ 24 h 199"/>
                <a:gd name="T44" fmla="*/ 77 w 199"/>
                <a:gd name="T45" fmla="*/ 13 h 199"/>
                <a:gd name="T46" fmla="*/ 76 w 199"/>
                <a:gd name="T47" fmla="*/ 12 h 199"/>
                <a:gd name="T48" fmla="*/ 52 w 199"/>
                <a:gd name="T49" fmla="*/ 26 h 199"/>
                <a:gd name="T50" fmla="*/ 26 w 199"/>
                <a:gd name="T51" fmla="*/ 52 h 199"/>
                <a:gd name="T52" fmla="*/ 64 w 199"/>
                <a:gd name="T53" fmla="*/ 56 h 199"/>
                <a:gd name="T54" fmla="*/ 144 w 199"/>
                <a:gd name="T55" fmla="*/ 136 h 199"/>
                <a:gd name="T56" fmla="*/ 144 w 199"/>
                <a:gd name="T57" fmla="*/ 136 h 199"/>
                <a:gd name="T58" fmla="*/ 144 w 199"/>
                <a:gd name="T59" fmla="*/ 136 h 199"/>
                <a:gd name="T60" fmla="*/ 148 w 199"/>
                <a:gd name="T61" fmla="*/ 143 h 199"/>
                <a:gd name="T62" fmla="*/ 155 w 199"/>
                <a:gd name="T63" fmla="*/ 150 h 199"/>
                <a:gd name="T64" fmla="*/ 161 w 199"/>
                <a:gd name="T65" fmla="*/ 157 h 199"/>
                <a:gd name="T66" fmla="*/ 183 w 199"/>
                <a:gd name="T67" fmla="*/ 175 h 199"/>
                <a:gd name="T68" fmla="*/ 183 w 199"/>
                <a:gd name="T69" fmla="*/ 175 h 199"/>
                <a:gd name="T70" fmla="*/ 183 w 199"/>
                <a:gd name="T71" fmla="*/ 183 h 199"/>
                <a:gd name="T72" fmla="*/ 175 w 199"/>
                <a:gd name="T73" fmla="*/ 183 h 199"/>
                <a:gd name="T74" fmla="*/ 175 w 199"/>
                <a:gd name="T75" fmla="*/ 183 h 199"/>
                <a:gd name="T76" fmla="*/ 157 w 199"/>
                <a:gd name="T77" fmla="*/ 160 h 199"/>
                <a:gd name="T78" fmla="*/ 150 w 199"/>
                <a:gd name="T79" fmla="*/ 155 h 199"/>
                <a:gd name="T80" fmla="*/ 143 w 199"/>
                <a:gd name="T81" fmla="*/ 148 h 199"/>
                <a:gd name="T82" fmla="*/ 137 w 199"/>
                <a:gd name="T83" fmla="*/ 144 h 199"/>
                <a:gd name="T84" fmla="*/ 137 w 199"/>
                <a:gd name="T85" fmla="*/ 144 h 199"/>
                <a:gd name="T86" fmla="*/ 136 w 199"/>
                <a:gd name="T87" fmla="*/ 144 h 199"/>
                <a:gd name="T88" fmla="*/ 56 w 199"/>
                <a:gd name="T89" fmla="*/ 6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9" h="199">
                  <a:moveTo>
                    <a:pt x="179" y="190"/>
                  </a:moveTo>
                  <a:cubicBezTo>
                    <a:pt x="190" y="179"/>
                    <a:pt x="190" y="179"/>
                    <a:pt x="190" y="179"/>
                  </a:cubicBezTo>
                  <a:cubicBezTo>
                    <a:pt x="192" y="181"/>
                    <a:pt x="192" y="181"/>
                    <a:pt x="192" y="181"/>
                  </a:cubicBezTo>
                  <a:cubicBezTo>
                    <a:pt x="189" y="184"/>
                    <a:pt x="189" y="184"/>
                    <a:pt x="189" y="184"/>
                  </a:cubicBezTo>
                  <a:cubicBezTo>
                    <a:pt x="191" y="184"/>
                    <a:pt x="192" y="184"/>
                    <a:pt x="193" y="185"/>
                  </a:cubicBezTo>
                  <a:cubicBezTo>
                    <a:pt x="194" y="187"/>
                    <a:pt x="195" y="189"/>
                    <a:pt x="194" y="190"/>
                  </a:cubicBezTo>
                  <a:cubicBezTo>
                    <a:pt x="195" y="190"/>
                    <a:pt x="197" y="191"/>
                    <a:pt x="197" y="192"/>
                  </a:cubicBezTo>
                  <a:cubicBezTo>
                    <a:pt x="199" y="193"/>
                    <a:pt x="199" y="196"/>
                    <a:pt x="197" y="197"/>
                  </a:cubicBezTo>
                  <a:cubicBezTo>
                    <a:pt x="196" y="199"/>
                    <a:pt x="193" y="199"/>
                    <a:pt x="192" y="197"/>
                  </a:cubicBezTo>
                  <a:cubicBezTo>
                    <a:pt x="191" y="196"/>
                    <a:pt x="191" y="195"/>
                    <a:pt x="191" y="194"/>
                  </a:cubicBezTo>
                  <a:cubicBezTo>
                    <a:pt x="189" y="195"/>
                    <a:pt x="187" y="194"/>
                    <a:pt x="185" y="193"/>
                  </a:cubicBezTo>
                  <a:cubicBezTo>
                    <a:pt x="184" y="192"/>
                    <a:pt x="184" y="191"/>
                    <a:pt x="184" y="189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179" y="190"/>
                    <a:pt x="179" y="190"/>
                    <a:pt x="179" y="190"/>
                  </a:cubicBezTo>
                  <a:close/>
                  <a:moveTo>
                    <a:pt x="39" y="53"/>
                  </a:moveTo>
                  <a:cubicBezTo>
                    <a:pt x="36" y="52"/>
                    <a:pt x="33" y="51"/>
                    <a:pt x="31" y="49"/>
                  </a:cubicBezTo>
                  <a:cubicBezTo>
                    <a:pt x="29" y="47"/>
                    <a:pt x="28" y="44"/>
                    <a:pt x="27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53"/>
                    <a:pt x="39" y="53"/>
                    <a:pt x="39" y="53"/>
                  </a:cubicBezTo>
                  <a:close/>
                  <a:moveTo>
                    <a:pt x="53" y="41"/>
                  </a:moveTo>
                  <a:cubicBezTo>
                    <a:pt x="52" y="44"/>
                    <a:pt x="51" y="47"/>
                    <a:pt x="49" y="49"/>
                  </a:cubicBezTo>
                  <a:cubicBezTo>
                    <a:pt x="47" y="51"/>
                    <a:pt x="44" y="52"/>
                    <a:pt x="42" y="53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3" y="41"/>
                    <a:pt x="53" y="41"/>
                    <a:pt x="53" y="41"/>
                  </a:cubicBezTo>
                  <a:close/>
                  <a:moveTo>
                    <a:pt x="42" y="27"/>
                  </a:moveTo>
                  <a:cubicBezTo>
                    <a:pt x="44" y="28"/>
                    <a:pt x="47" y="29"/>
                    <a:pt x="49" y="31"/>
                  </a:cubicBezTo>
                  <a:cubicBezTo>
                    <a:pt x="51" y="33"/>
                    <a:pt x="52" y="36"/>
                    <a:pt x="53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27"/>
                    <a:pt x="42" y="27"/>
                    <a:pt x="42" y="27"/>
                  </a:cubicBezTo>
                  <a:close/>
                  <a:moveTo>
                    <a:pt x="31" y="31"/>
                  </a:moveTo>
                  <a:cubicBezTo>
                    <a:pt x="33" y="29"/>
                    <a:pt x="36" y="28"/>
                    <a:pt x="39" y="27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6"/>
                    <a:pt x="29" y="33"/>
                    <a:pt x="31" y="31"/>
                  </a:cubicBezTo>
                  <a:close/>
                  <a:moveTo>
                    <a:pt x="26" y="5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3" y="80"/>
                    <a:pt x="9" y="79"/>
                    <a:pt x="12" y="76"/>
                  </a:cubicBezTo>
                  <a:cubicBezTo>
                    <a:pt x="15" y="73"/>
                    <a:pt x="27" y="59"/>
                    <a:pt x="29" y="61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22" y="80"/>
                    <a:pt x="28" y="63"/>
                    <a:pt x="35" y="63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3" y="76"/>
                    <a:pt x="49" y="60"/>
                    <a:pt x="54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60" y="48"/>
                    <a:pt x="76" y="32"/>
                    <a:pt x="74" y="24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0" y="32"/>
                    <a:pt x="80" y="22"/>
                    <a:pt x="77" y="13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59" y="26"/>
                    <a:pt x="74" y="15"/>
                    <a:pt x="76" y="12"/>
                  </a:cubicBezTo>
                  <a:cubicBezTo>
                    <a:pt x="79" y="9"/>
                    <a:pt x="80" y="3"/>
                    <a:pt x="78" y="0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9" y="36"/>
                    <a:pt x="59" y="47"/>
                    <a:pt x="53" y="53"/>
                  </a:cubicBezTo>
                  <a:cubicBezTo>
                    <a:pt x="47" y="59"/>
                    <a:pt x="36" y="58"/>
                    <a:pt x="26" y="52"/>
                  </a:cubicBezTo>
                  <a:close/>
                  <a:moveTo>
                    <a:pt x="56" y="56"/>
                  </a:moveTo>
                  <a:cubicBezTo>
                    <a:pt x="58" y="54"/>
                    <a:pt x="62" y="54"/>
                    <a:pt x="64" y="56"/>
                  </a:cubicBezTo>
                  <a:cubicBezTo>
                    <a:pt x="65" y="57"/>
                    <a:pt x="66" y="60"/>
                    <a:pt x="65" y="62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6" y="138"/>
                    <a:pt x="146" y="141"/>
                    <a:pt x="146" y="143"/>
                  </a:cubicBezTo>
                  <a:cubicBezTo>
                    <a:pt x="147" y="143"/>
                    <a:pt x="148" y="143"/>
                    <a:pt x="148" y="143"/>
                  </a:cubicBezTo>
                  <a:cubicBezTo>
                    <a:pt x="148" y="141"/>
                    <a:pt x="148" y="139"/>
                    <a:pt x="150" y="137"/>
                  </a:cubicBezTo>
                  <a:cubicBezTo>
                    <a:pt x="150" y="142"/>
                    <a:pt x="156" y="146"/>
                    <a:pt x="155" y="150"/>
                  </a:cubicBezTo>
                  <a:cubicBezTo>
                    <a:pt x="157" y="150"/>
                    <a:pt x="158" y="150"/>
                    <a:pt x="159" y="152"/>
                  </a:cubicBezTo>
                  <a:cubicBezTo>
                    <a:pt x="161" y="153"/>
                    <a:pt x="161" y="155"/>
                    <a:pt x="161" y="157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5" y="178"/>
                    <a:pt x="185" y="181"/>
                    <a:pt x="183" y="183"/>
                  </a:cubicBezTo>
                  <a:cubicBezTo>
                    <a:pt x="181" y="185"/>
                    <a:pt x="178" y="185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5" y="161"/>
                    <a:pt x="153" y="161"/>
                    <a:pt x="152" y="159"/>
                  </a:cubicBezTo>
                  <a:cubicBezTo>
                    <a:pt x="151" y="158"/>
                    <a:pt x="150" y="156"/>
                    <a:pt x="150" y="155"/>
                  </a:cubicBezTo>
                  <a:cubicBezTo>
                    <a:pt x="146" y="155"/>
                    <a:pt x="142" y="150"/>
                    <a:pt x="138" y="150"/>
                  </a:cubicBezTo>
                  <a:cubicBezTo>
                    <a:pt x="139" y="147"/>
                    <a:pt x="141" y="148"/>
                    <a:pt x="143" y="148"/>
                  </a:cubicBezTo>
                  <a:cubicBezTo>
                    <a:pt x="144" y="147"/>
                    <a:pt x="143" y="146"/>
                    <a:pt x="143" y="145"/>
                  </a:cubicBezTo>
                  <a:cubicBezTo>
                    <a:pt x="141" y="146"/>
                    <a:pt x="138" y="146"/>
                    <a:pt x="137" y="144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0" y="66"/>
                    <a:pt x="58" y="65"/>
                    <a:pt x="56" y="64"/>
                  </a:cubicBezTo>
                  <a:cubicBezTo>
                    <a:pt x="54" y="61"/>
                    <a:pt x="54" y="58"/>
                    <a:pt x="5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86"/>
            <p:cNvSpPr>
              <a:spLocks noEditPoints="1"/>
            </p:cNvSpPr>
            <p:nvPr/>
          </p:nvSpPr>
          <p:spPr bwMode="auto">
            <a:xfrm>
              <a:off x="1938338" y="3779838"/>
              <a:ext cx="334963" cy="334963"/>
            </a:xfrm>
            <a:custGeom>
              <a:avLst/>
              <a:gdLst>
                <a:gd name="T0" fmla="*/ 124 w 156"/>
                <a:gd name="T1" fmla="*/ 142 h 156"/>
                <a:gd name="T2" fmla="*/ 78 w 156"/>
                <a:gd name="T3" fmla="*/ 156 h 156"/>
                <a:gd name="T4" fmla="*/ 33 w 156"/>
                <a:gd name="T5" fmla="*/ 142 h 156"/>
                <a:gd name="T6" fmla="*/ 78 w 156"/>
                <a:gd name="T7" fmla="*/ 97 h 156"/>
                <a:gd name="T8" fmla="*/ 124 w 156"/>
                <a:gd name="T9" fmla="*/ 142 h 156"/>
                <a:gd name="T10" fmla="*/ 142 w 156"/>
                <a:gd name="T11" fmla="*/ 33 h 156"/>
                <a:gd name="T12" fmla="*/ 156 w 156"/>
                <a:gd name="T13" fmla="*/ 78 h 156"/>
                <a:gd name="T14" fmla="*/ 142 w 156"/>
                <a:gd name="T15" fmla="*/ 124 h 156"/>
                <a:gd name="T16" fmla="*/ 97 w 156"/>
                <a:gd name="T17" fmla="*/ 78 h 156"/>
                <a:gd name="T18" fmla="*/ 142 w 156"/>
                <a:gd name="T19" fmla="*/ 33 h 156"/>
                <a:gd name="T20" fmla="*/ 33 w 156"/>
                <a:gd name="T21" fmla="*/ 15 h 156"/>
                <a:gd name="T22" fmla="*/ 78 w 156"/>
                <a:gd name="T23" fmla="*/ 0 h 156"/>
                <a:gd name="T24" fmla="*/ 124 w 156"/>
                <a:gd name="T25" fmla="*/ 15 h 156"/>
                <a:gd name="T26" fmla="*/ 78 w 156"/>
                <a:gd name="T27" fmla="*/ 60 h 156"/>
                <a:gd name="T28" fmla="*/ 33 w 156"/>
                <a:gd name="T29" fmla="*/ 15 h 156"/>
                <a:gd name="T30" fmla="*/ 0 w 156"/>
                <a:gd name="T31" fmla="*/ 78 h 156"/>
                <a:gd name="T32" fmla="*/ 15 w 156"/>
                <a:gd name="T33" fmla="*/ 33 h 156"/>
                <a:gd name="T34" fmla="*/ 60 w 156"/>
                <a:gd name="T35" fmla="*/ 78 h 156"/>
                <a:gd name="T36" fmla="*/ 15 w 156"/>
                <a:gd name="T37" fmla="*/ 124 h 156"/>
                <a:gd name="T38" fmla="*/ 0 w 156"/>
                <a:gd name="T39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56">
                  <a:moveTo>
                    <a:pt x="124" y="142"/>
                  </a:moveTo>
                  <a:cubicBezTo>
                    <a:pt x="111" y="151"/>
                    <a:pt x="95" y="156"/>
                    <a:pt x="78" y="156"/>
                  </a:cubicBezTo>
                  <a:cubicBezTo>
                    <a:pt x="61" y="156"/>
                    <a:pt x="46" y="151"/>
                    <a:pt x="33" y="142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124" y="142"/>
                    <a:pt x="124" y="142"/>
                    <a:pt x="124" y="142"/>
                  </a:cubicBezTo>
                  <a:close/>
                  <a:moveTo>
                    <a:pt x="142" y="33"/>
                  </a:moveTo>
                  <a:cubicBezTo>
                    <a:pt x="151" y="46"/>
                    <a:pt x="156" y="61"/>
                    <a:pt x="156" y="78"/>
                  </a:cubicBezTo>
                  <a:cubicBezTo>
                    <a:pt x="156" y="95"/>
                    <a:pt x="151" y="111"/>
                    <a:pt x="142" y="124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142" y="33"/>
                    <a:pt x="142" y="33"/>
                    <a:pt x="142" y="33"/>
                  </a:cubicBezTo>
                  <a:close/>
                  <a:moveTo>
                    <a:pt x="33" y="15"/>
                  </a:moveTo>
                  <a:cubicBezTo>
                    <a:pt x="46" y="6"/>
                    <a:pt x="61" y="0"/>
                    <a:pt x="78" y="0"/>
                  </a:cubicBezTo>
                  <a:cubicBezTo>
                    <a:pt x="95" y="0"/>
                    <a:pt x="111" y="6"/>
                    <a:pt x="124" y="15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33" y="15"/>
                    <a:pt x="33" y="15"/>
                    <a:pt x="33" y="15"/>
                  </a:cubicBezTo>
                  <a:close/>
                  <a:moveTo>
                    <a:pt x="0" y="78"/>
                  </a:moveTo>
                  <a:cubicBezTo>
                    <a:pt x="0" y="61"/>
                    <a:pt x="5" y="46"/>
                    <a:pt x="15" y="33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5" y="111"/>
                    <a:pt x="0" y="95"/>
                    <a:pt x="0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87"/>
            <p:cNvSpPr>
              <a:spLocks noEditPoints="1"/>
            </p:cNvSpPr>
            <p:nvPr/>
          </p:nvSpPr>
          <p:spPr bwMode="auto">
            <a:xfrm>
              <a:off x="1958975" y="4114800"/>
              <a:ext cx="287338" cy="125413"/>
            </a:xfrm>
            <a:custGeom>
              <a:avLst/>
              <a:gdLst>
                <a:gd name="T0" fmla="*/ 19 w 134"/>
                <a:gd name="T1" fmla="*/ 0 h 58"/>
                <a:gd name="T2" fmla="*/ 19 w 134"/>
                <a:gd name="T3" fmla="*/ 24 h 58"/>
                <a:gd name="T4" fmla="*/ 41 w 134"/>
                <a:gd name="T5" fmla="*/ 16 h 58"/>
                <a:gd name="T6" fmla="*/ 8 w 134"/>
                <a:gd name="T7" fmla="*/ 37 h 58"/>
                <a:gd name="T8" fmla="*/ 0 w 134"/>
                <a:gd name="T9" fmla="*/ 33 h 58"/>
                <a:gd name="T10" fmla="*/ 5 w 134"/>
                <a:gd name="T11" fmla="*/ 30 h 58"/>
                <a:gd name="T12" fmla="*/ 12 w 134"/>
                <a:gd name="T13" fmla="*/ 29 h 58"/>
                <a:gd name="T14" fmla="*/ 57 w 134"/>
                <a:gd name="T15" fmla="*/ 22 h 58"/>
                <a:gd name="T16" fmla="*/ 50 w 134"/>
                <a:gd name="T17" fmla="*/ 51 h 58"/>
                <a:gd name="T18" fmla="*/ 43 w 134"/>
                <a:gd name="T19" fmla="*/ 54 h 58"/>
                <a:gd name="T20" fmla="*/ 34 w 134"/>
                <a:gd name="T21" fmla="*/ 32 h 58"/>
                <a:gd name="T22" fmla="*/ 52 w 134"/>
                <a:gd name="T23" fmla="*/ 17 h 58"/>
                <a:gd name="T24" fmla="*/ 56 w 134"/>
                <a:gd name="T25" fmla="*/ 29 h 58"/>
                <a:gd name="T26" fmla="*/ 61 w 134"/>
                <a:gd name="T27" fmla="*/ 39 h 58"/>
                <a:gd name="T28" fmla="*/ 45 w 134"/>
                <a:gd name="T29" fmla="*/ 44 h 58"/>
                <a:gd name="T30" fmla="*/ 40 w 134"/>
                <a:gd name="T31" fmla="*/ 34 h 58"/>
                <a:gd name="T32" fmla="*/ 105 w 134"/>
                <a:gd name="T33" fmla="*/ 52 h 58"/>
                <a:gd name="T34" fmla="*/ 94 w 134"/>
                <a:gd name="T35" fmla="*/ 46 h 58"/>
                <a:gd name="T36" fmla="*/ 81 w 134"/>
                <a:gd name="T37" fmla="*/ 57 h 58"/>
                <a:gd name="T38" fmla="*/ 79 w 134"/>
                <a:gd name="T39" fmla="*/ 19 h 58"/>
                <a:gd name="T40" fmla="*/ 105 w 134"/>
                <a:gd name="T41" fmla="*/ 52 h 58"/>
                <a:gd name="T42" fmla="*/ 84 w 134"/>
                <a:gd name="T43" fmla="*/ 27 h 58"/>
                <a:gd name="T44" fmla="*/ 91 w 134"/>
                <a:gd name="T45" fmla="*/ 40 h 58"/>
                <a:gd name="T46" fmla="*/ 132 w 134"/>
                <a:gd name="T47" fmla="*/ 22 h 58"/>
                <a:gd name="T48" fmla="*/ 128 w 134"/>
                <a:gd name="T49" fmla="*/ 40 h 58"/>
                <a:gd name="T50" fmla="*/ 105 w 134"/>
                <a:gd name="T51" fmla="*/ 32 h 58"/>
                <a:gd name="T52" fmla="*/ 106 w 134"/>
                <a:gd name="T53" fmla="*/ 7 h 58"/>
                <a:gd name="T54" fmla="*/ 123 w 134"/>
                <a:gd name="T55" fmla="*/ 9 h 58"/>
                <a:gd name="T56" fmla="*/ 114 w 134"/>
                <a:gd name="T57" fmla="*/ 11 h 58"/>
                <a:gd name="T58" fmla="*/ 107 w 134"/>
                <a:gd name="T59" fmla="*/ 18 h 58"/>
                <a:gd name="T60" fmla="*/ 118 w 134"/>
                <a:gd name="T61" fmla="*/ 35 h 58"/>
                <a:gd name="T62" fmla="*/ 127 w 134"/>
                <a:gd name="T63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58">
                  <a:moveTo>
                    <a:pt x="12" y="29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2" y="35"/>
                    <a:pt x="10" y="36"/>
                    <a:pt x="8" y="37"/>
                  </a:cubicBezTo>
                  <a:cubicBezTo>
                    <a:pt x="6" y="37"/>
                    <a:pt x="5" y="37"/>
                    <a:pt x="3" y="36"/>
                  </a:cubicBezTo>
                  <a:cubicBezTo>
                    <a:pt x="2" y="35"/>
                    <a:pt x="1" y="34"/>
                    <a:pt x="0" y="3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9"/>
                    <a:pt x="5" y="30"/>
                    <a:pt x="5" y="30"/>
                  </a:cubicBezTo>
                  <a:cubicBezTo>
                    <a:pt x="6" y="31"/>
                    <a:pt x="7" y="31"/>
                    <a:pt x="8" y="31"/>
                  </a:cubicBezTo>
                  <a:cubicBezTo>
                    <a:pt x="9" y="31"/>
                    <a:pt x="11" y="30"/>
                    <a:pt x="12" y="29"/>
                  </a:cubicBezTo>
                  <a:close/>
                  <a:moveTo>
                    <a:pt x="58" y="19"/>
                  </a:moveTo>
                  <a:cubicBezTo>
                    <a:pt x="57" y="22"/>
                    <a:pt x="57" y="22"/>
                    <a:pt x="57" y="22"/>
                  </a:cubicBezTo>
                  <a:cubicBezTo>
                    <a:pt x="66" y="25"/>
                    <a:pt x="69" y="31"/>
                    <a:pt x="67" y="40"/>
                  </a:cubicBezTo>
                  <a:cubicBezTo>
                    <a:pt x="65" y="49"/>
                    <a:pt x="59" y="53"/>
                    <a:pt x="50" y="51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5" y="47"/>
                    <a:pt x="32" y="41"/>
                    <a:pt x="34" y="32"/>
                  </a:cubicBezTo>
                  <a:cubicBezTo>
                    <a:pt x="37" y="23"/>
                    <a:pt x="42" y="19"/>
                    <a:pt x="51" y="21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8" y="19"/>
                    <a:pt x="58" y="19"/>
                    <a:pt x="58" y="19"/>
                  </a:cubicBezTo>
                  <a:close/>
                  <a:moveTo>
                    <a:pt x="56" y="29"/>
                  </a:moveTo>
                  <a:cubicBezTo>
                    <a:pt x="52" y="45"/>
                    <a:pt x="52" y="45"/>
                    <a:pt x="52" y="45"/>
                  </a:cubicBezTo>
                  <a:cubicBezTo>
                    <a:pt x="56" y="46"/>
                    <a:pt x="60" y="44"/>
                    <a:pt x="61" y="39"/>
                  </a:cubicBezTo>
                  <a:cubicBezTo>
                    <a:pt x="62" y="33"/>
                    <a:pt x="61" y="30"/>
                    <a:pt x="56" y="29"/>
                  </a:cubicBezTo>
                  <a:close/>
                  <a:moveTo>
                    <a:pt x="45" y="44"/>
                  </a:moveTo>
                  <a:cubicBezTo>
                    <a:pt x="50" y="27"/>
                    <a:pt x="50" y="27"/>
                    <a:pt x="50" y="27"/>
                  </a:cubicBezTo>
                  <a:cubicBezTo>
                    <a:pt x="45" y="26"/>
                    <a:pt x="42" y="28"/>
                    <a:pt x="40" y="34"/>
                  </a:cubicBezTo>
                  <a:cubicBezTo>
                    <a:pt x="39" y="39"/>
                    <a:pt x="41" y="42"/>
                    <a:pt x="45" y="44"/>
                  </a:cubicBezTo>
                  <a:close/>
                  <a:moveTo>
                    <a:pt x="105" y="52"/>
                  </a:moveTo>
                  <a:cubicBezTo>
                    <a:pt x="99" y="54"/>
                    <a:pt x="99" y="54"/>
                    <a:pt x="99" y="54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105" y="52"/>
                    <a:pt x="105" y="52"/>
                    <a:pt x="105" y="52"/>
                  </a:cubicBezTo>
                  <a:close/>
                  <a:moveTo>
                    <a:pt x="91" y="40"/>
                  </a:moveTo>
                  <a:cubicBezTo>
                    <a:pt x="84" y="27"/>
                    <a:pt x="84" y="27"/>
                    <a:pt x="84" y="27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91" y="40"/>
                    <a:pt x="91" y="40"/>
                    <a:pt x="91" y="40"/>
                  </a:cubicBezTo>
                  <a:close/>
                  <a:moveTo>
                    <a:pt x="126" y="24"/>
                  </a:moveTo>
                  <a:cubicBezTo>
                    <a:pt x="132" y="22"/>
                    <a:pt x="132" y="22"/>
                    <a:pt x="132" y="22"/>
                  </a:cubicBezTo>
                  <a:cubicBezTo>
                    <a:pt x="134" y="26"/>
                    <a:pt x="134" y="30"/>
                    <a:pt x="133" y="33"/>
                  </a:cubicBezTo>
                  <a:cubicBezTo>
                    <a:pt x="133" y="35"/>
                    <a:pt x="131" y="38"/>
                    <a:pt x="128" y="40"/>
                  </a:cubicBezTo>
                  <a:cubicBezTo>
                    <a:pt x="125" y="42"/>
                    <a:pt x="121" y="42"/>
                    <a:pt x="117" y="41"/>
                  </a:cubicBezTo>
                  <a:cubicBezTo>
                    <a:pt x="113" y="40"/>
                    <a:pt x="109" y="37"/>
                    <a:pt x="105" y="32"/>
                  </a:cubicBezTo>
                  <a:cubicBezTo>
                    <a:pt x="102" y="26"/>
                    <a:pt x="100" y="21"/>
                    <a:pt x="101" y="16"/>
                  </a:cubicBezTo>
                  <a:cubicBezTo>
                    <a:pt x="101" y="12"/>
                    <a:pt x="103" y="9"/>
                    <a:pt x="106" y="7"/>
                  </a:cubicBezTo>
                  <a:cubicBezTo>
                    <a:pt x="109" y="5"/>
                    <a:pt x="112" y="4"/>
                    <a:pt x="116" y="5"/>
                  </a:cubicBezTo>
                  <a:cubicBezTo>
                    <a:pt x="118" y="5"/>
                    <a:pt x="121" y="7"/>
                    <a:pt x="123" y="9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7" y="12"/>
                    <a:pt x="116" y="12"/>
                    <a:pt x="114" y="11"/>
                  </a:cubicBezTo>
                  <a:cubicBezTo>
                    <a:pt x="113" y="11"/>
                    <a:pt x="111" y="11"/>
                    <a:pt x="110" y="12"/>
                  </a:cubicBezTo>
                  <a:cubicBezTo>
                    <a:pt x="108" y="14"/>
                    <a:pt x="107" y="15"/>
                    <a:pt x="107" y="18"/>
                  </a:cubicBezTo>
                  <a:cubicBezTo>
                    <a:pt x="107" y="20"/>
                    <a:pt x="108" y="24"/>
                    <a:pt x="111" y="27"/>
                  </a:cubicBezTo>
                  <a:cubicBezTo>
                    <a:pt x="113" y="31"/>
                    <a:pt x="116" y="34"/>
                    <a:pt x="118" y="35"/>
                  </a:cubicBezTo>
                  <a:cubicBezTo>
                    <a:pt x="120" y="36"/>
                    <a:pt x="123" y="35"/>
                    <a:pt x="124" y="34"/>
                  </a:cubicBezTo>
                  <a:cubicBezTo>
                    <a:pt x="126" y="33"/>
                    <a:pt x="127" y="32"/>
                    <a:pt x="127" y="30"/>
                  </a:cubicBezTo>
                  <a:cubicBezTo>
                    <a:pt x="127" y="28"/>
                    <a:pt x="127" y="26"/>
                    <a:pt x="126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4" name="Freeform 75"/>
          <p:cNvSpPr>
            <a:spLocks noEditPoints="1"/>
          </p:cNvSpPr>
          <p:nvPr/>
        </p:nvSpPr>
        <p:spPr bwMode="auto">
          <a:xfrm>
            <a:off x="8558531" y="2073510"/>
            <a:ext cx="1036591" cy="780235"/>
          </a:xfrm>
          <a:custGeom>
            <a:avLst/>
            <a:gdLst>
              <a:gd name="T0" fmla="*/ 6 w 412"/>
              <a:gd name="T1" fmla="*/ 408 h 413"/>
              <a:gd name="T2" fmla="*/ 312 w 412"/>
              <a:gd name="T3" fmla="*/ 408 h 413"/>
              <a:gd name="T4" fmla="*/ 316 w 412"/>
              <a:gd name="T5" fmla="*/ 306 h 413"/>
              <a:gd name="T6" fmla="*/ 286 w 412"/>
              <a:gd name="T7" fmla="*/ 331 h 413"/>
              <a:gd name="T8" fmla="*/ 280 w 412"/>
              <a:gd name="T9" fmla="*/ 380 h 413"/>
              <a:gd name="T10" fmla="*/ 33 w 412"/>
              <a:gd name="T11" fmla="*/ 40 h 413"/>
              <a:gd name="T12" fmla="*/ 284 w 412"/>
              <a:gd name="T13" fmla="*/ 46 h 413"/>
              <a:gd name="T14" fmla="*/ 286 w 412"/>
              <a:gd name="T15" fmla="*/ 99 h 413"/>
              <a:gd name="T16" fmla="*/ 317 w 412"/>
              <a:gd name="T17" fmla="*/ 14 h 413"/>
              <a:gd name="T18" fmla="*/ 6 w 412"/>
              <a:gd name="T19" fmla="*/ 6 h 413"/>
              <a:gd name="T20" fmla="*/ 218 w 412"/>
              <a:gd name="T21" fmla="*/ 336 h 413"/>
              <a:gd name="T22" fmla="*/ 259 w 412"/>
              <a:gd name="T23" fmla="*/ 320 h 413"/>
              <a:gd name="T24" fmla="*/ 302 w 412"/>
              <a:gd name="T25" fmla="*/ 281 h 413"/>
              <a:gd name="T26" fmla="*/ 342 w 412"/>
              <a:gd name="T27" fmla="*/ 211 h 413"/>
              <a:gd name="T28" fmla="*/ 412 w 412"/>
              <a:gd name="T29" fmla="*/ 88 h 413"/>
              <a:gd name="T30" fmla="*/ 382 w 412"/>
              <a:gd name="T31" fmla="*/ 56 h 413"/>
              <a:gd name="T32" fmla="*/ 353 w 412"/>
              <a:gd name="T33" fmla="*/ 47 h 413"/>
              <a:gd name="T34" fmla="*/ 329 w 412"/>
              <a:gd name="T35" fmla="*/ 74 h 413"/>
              <a:gd name="T36" fmla="*/ 282 w 412"/>
              <a:gd name="T37" fmla="*/ 155 h 413"/>
              <a:gd name="T38" fmla="*/ 254 w 412"/>
              <a:gd name="T39" fmla="*/ 204 h 413"/>
              <a:gd name="T40" fmla="*/ 226 w 412"/>
              <a:gd name="T41" fmla="*/ 252 h 413"/>
              <a:gd name="T42" fmla="*/ 218 w 412"/>
              <a:gd name="T43" fmla="*/ 321 h 413"/>
              <a:gd name="T44" fmla="*/ 86 w 412"/>
              <a:gd name="T45" fmla="*/ 179 h 413"/>
              <a:gd name="T46" fmla="*/ 247 w 412"/>
              <a:gd name="T47" fmla="*/ 163 h 413"/>
              <a:gd name="T48" fmla="*/ 231 w 412"/>
              <a:gd name="T49" fmla="*/ 146 h 413"/>
              <a:gd name="T50" fmla="*/ 72 w 412"/>
              <a:gd name="T51" fmla="*/ 88 h 413"/>
              <a:gd name="T52" fmla="*/ 90 w 412"/>
              <a:gd name="T53" fmla="*/ 109 h 413"/>
              <a:gd name="T54" fmla="*/ 247 w 412"/>
              <a:gd name="T55" fmla="*/ 91 h 413"/>
              <a:gd name="T56" fmla="*/ 89 w 412"/>
              <a:gd name="T57" fmla="*/ 75 h 413"/>
              <a:gd name="T58" fmla="*/ 72 w 412"/>
              <a:gd name="T59" fmla="*/ 231 h 413"/>
              <a:gd name="T60" fmla="*/ 91 w 412"/>
              <a:gd name="T61" fmla="*/ 250 h 413"/>
              <a:gd name="T62" fmla="*/ 170 w 412"/>
              <a:gd name="T63" fmla="*/ 245 h 413"/>
              <a:gd name="T64" fmla="*/ 169 w 412"/>
              <a:gd name="T65" fmla="*/ 221 h 413"/>
              <a:gd name="T66" fmla="*/ 72 w 412"/>
              <a:gd name="T67" fmla="*/ 231 h 413"/>
              <a:gd name="T68" fmla="*/ 85 w 412"/>
              <a:gd name="T69" fmla="*/ 336 h 413"/>
              <a:gd name="T70" fmla="*/ 101 w 412"/>
              <a:gd name="T71" fmla="*/ 331 h 413"/>
              <a:gd name="T72" fmla="*/ 114 w 412"/>
              <a:gd name="T73" fmla="*/ 331 h 413"/>
              <a:gd name="T74" fmla="*/ 120 w 412"/>
              <a:gd name="T75" fmla="*/ 341 h 413"/>
              <a:gd name="T76" fmla="*/ 129 w 412"/>
              <a:gd name="T77" fmla="*/ 336 h 413"/>
              <a:gd name="T78" fmla="*/ 149 w 412"/>
              <a:gd name="T79" fmla="*/ 341 h 413"/>
              <a:gd name="T80" fmla="*/ 179 w 412"/>
              <a:gd name="T81" fmla="*/ 341 h 413"/>
              <a:gd name="T82" fmla="*/ 201 w 412"/>
              <a:gd name="T83" fmla="*/ 338 h 413"/>
              <a:gd name="T84" fmla="*/ 157 w 412"/>
              <a:gd name="T85" fmla="*/ 331 h 413"/>
              <a:gd name="T86" fmla="*/ 132 w 412"/>
              <a:gd name="T87" fmla="*/ 320 h 413"/>
              <a:gd name="T88" fmla="*/ 130 w 412"/>
              <a:gd name="T89" fmla="*/ 297 h 413"/>
              <a:gd name="T90" fmla="*/ 124 w 412"/>
              <a:gd name="T91" fmla="*/ 288 h 413"/>
              <a:gd name="T92" fmla="*/ 97 w 412"/>
              <a:gd name="T93" fmla="*/ 308 h 413"/>
              <a:gd name="T94" fmla="*/ 62 w 412"/>
              <a:gd name="T95" fmla="*/ 353 h 413"/>
              <a:gd name="T96" fmla="*/ 234 w 412"/>
              <a:gd name="T97" fmla="*/ 300 h 413"/>
              <a:gd name="T98" fmla="*/ 254 w 412"/>
              <a:gd name="T99" fmla="*/ 311 h 413"/>
              <a:gd name="T100" fmla="*/ 273 w 412"/>
              <a:gd name="T101" fmla="*/ 298 h 413"/>
              <a:gd name="T102" fmla="*/ 247 w 412"/>
              <a:gd name="T103" fmla="*/ 276 h 413"/>
              <a:gd name="T104" fmla="*/ 231 w 412"/>
              <a:gd name="T105" fmla="*/ 281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12" h="413">
                <a:moveTo>
                  <a:pt x="0" y="18"/>
                </a:moveTo>
                <a:cubicBezTo>
                  <a:pt x="0" y="397"/>
                  <a:pt x="0" y="397"/>
                  <a:pt x="0" y="397"/>
                </a:cubicBezTo>
                <a:cubicBezTo>
                  <a:pt x="0" y="399"/>
                  <a:pt x="4" y="407"/>
                  <a:pt x="6" y="408"/>
                </a:cubicBezTo>
                <a:cubicBezTo>
                  <a:pt x="8" y="410"/>
                  <a:pt x="14" y="413"/>
                  <a:pt x="17" y="413"/>
                </a:cubicBezTo>
                <a:cubicBezTo>
                  <a:pt x="302" y="413"/>
                  <a:pt x="302" y="413"/>
                  <a:pt x="302" y="413"/>
                </a:cubicBezTo>
                <a:cubicBezTo>
                  <a:pt x="305" y="413"/>
                  <a:pt x="311" y="410"/>
                  <a:pt x="312" y="408"/>
                </a:cubicBezTo>
                <a:cubicBezTo>
                  <a:pt x="315" y="405"/>
                  <a:pt x="317" y="404"/>
                  <a:pt x="317" y="398"/>
                </a:cubicBezTo>
                <a:cubicBezTo>
                  <a:pt x="317" y="308"/>
                  <a:pt x="317" y="308"/>
                  <a:pt x="317" y="308"/>
                </a:cubicBezTo>
                <a:cubicBezTo>
                  <a:pt x="317" y="307"/>
                  <a:pt x="316" y="306"/>
                  <a:pt x="316" y="306"/>
                </a:cubicBezTo>
                <a:cubicBezTo>
                  <a:pt x="315" y="306"/>
                  <a:pt x="311" y="312"/>
                  <a:pt x="310" y="313"/>
                </a:cubicBezTo>
                <a:cubicBezTo>
                  <a:pt x="307" y="316"/>
                  <a:pt x="305" y="318"/>
                  <a:pt x="302" y="320"/>
                </a:cubicBezTo>
                <a:cubicBezTo>
                  <a:pt x="297" y="324"/>
                  <a:pt x="290" y="327"/>
                  <a:pt x="286" y="331"/>
                </a:cubicBezTo>
                <a:cubicBezTo>
                  <a:pt x="283" y="333"/>
                  <a:pt x="284" y="338"/>
                  <a:pt x="284" y="343"/>
                </a:cubicBezTo>
                <a:cubicBezTo>
                  <a:pt x="284" y="347"/>
                  <a:pt x="284" y="352"/>
                  <a:pt x="284" y="357"/>
                </a:cubicBezTo>
                <a:cubicBezTo>
                  <a:pt x="284" y="363"/>
                  <a:pt x="287" y="380"/>
                  <a:pt x="280" y="380"/>
                </a:cubicBezTo>
                <a:cubicBezTo>
                  <a:pt x="39" y="380"/>
                  <a:pt x="39" y="380"/>
                  <a:pt x="39" y="380"/>
                </a:cubicBezTo>
                <a:cubicBezTo>
                  <a:pt x="35" y="380"/>
                  <a:pt x="33" y="377"/>
                  <a:pt x="33" y="373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36"/>
                  <a:pt x="35" y="33"/>
                  <a:pt x="39" y="33"/>
                </a:cubicBezTo>
                <a:cubicBezTo>
                  <a:pt x="279" y="33"/>
                  <a:pt x="279" y="33"/>
                  <a:pt x="279" y="33"/>
                </a:cubicBezTo>
                <a:cubicBezTo>
                  <a:pt x="285" y="33"/>
                  <a:pt x="284" y="41"/>
                  <a:pt x="284" y="46"/>
                </a:cubicBezTo>
                <a:cubicBezTo>
                  <a:pt x="284" y="52"/>
                  <a:pt x="284" y="57"/>
                  <a:pt x="284" y="64"/>
                </a:cubicBezTo>
                <a:cubicBezTo>
                  <a:pt x="284" y="75"/>
                  <a:pt x="284" y="87"/>
                  <a:pt x="284" y="99"/>
                </a:cubicBezTo>
                <a:cubicBezTo>
                  <a:pt x="284" y="99"/>
                  <a:pt x="285" y="99"/>
                  <a:pt x="286" y="99"/>
                </a:cubicBezTo>
                <a:cubicBezTo>
                  <a:pt x="287" y="99"/>
                  <a:pt x="300" y="75"/>
                  <a:pt x="302" y="72"/>
                </a:cubicBezTo>
                <a:cubicBezTo>
                  <a:pt x="305" y="67"/>
                  <a:pt x="317" y="48"/>
                  <a:pt x="317" y="43"/>
                </a:cubicBezTo>
                <a:cubicBezTo>
                  <a:pt x="317" y="14"/>
                  <a:pt x="317" y="14"/>
                  <a:pt x="317" y="14"/>
                </a:cubicBezTo>
                <a:cubicBezTo>
                  <a:pt x="317" y="7"/>
                  <a:pt x="306" y="0"/>
                  <a:pt x="300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4" y="0"/>
                  <a:pt x="8" y="3"/>
                  <a:pt x="6" y="6"/>
                </a:cubicBezTo>
                <a:cubicBezTo>
                  <a:pt x="4" y="7"/>
                  <a:pt x="0" y="14"/>
                  <a:pt x="0" y="18"/>
                </a:cubicBezTo>
                <a:close/>
                <a:moveTo>
                  <a:pt x="218" y="321"/>
                </a:moveTo>
                <a:cubicBezTo>
                  <a:pt x="218" y="336"/>
                  <a:pt x="218" y="336"/>
                  <a:pt x="218" y="336"/>
                </a:cubicBezTo>
                <a:cubicBezTo>
                  <a:pt x="218" y="338"/>
                  <a:pt x="221" y="341"/>
                  <a:pt x="223" y="341"/>
                </a:cubicBezTo>
                <a:cubicBezTo>
                  <a:pt x="225" y="341"/>
                  <a:pt x="225" y="341"/>
                  <a:pt x="225" y="341"/>
                </a:cubicBezTo>
                <a:cubicBezTo>
                  <a:pt x="229" y="341"/>
                  <a:pt x="254" y="323"/>
                  <a:pt x="259" y="320"/>
                </a:cubicBezTo>
                <a:cubicBezTo>
                  <a:pt x="264" y="316"/>
                  <a:pt x="271" y="313"/>
                  <a:pt x="276" y="309"/>
                </a:cubicBezTo>
                <a:cubicBezTo>
                  <a:pt x="280" y="305"/>
                  <a:pt x="288" y="302"/>
                  <a:pt x="292" y="298"/>
                </a:cubicBezTo>
                <a:cubicBezTo>
                  <a:pt x="295" y="294"/>
                  <a:pt x="299" y="285"/>
                  <a:pt x="302" y="281"/>
                </a:cubicBezTo>
                <a:cubicBezTo>
                  <a:pt x="306" y="275"/>
                  <a:pt x="308" y="268"/>
                  <a:pt x="312" y="263"/>
                </a:cubicBezTo>
                <a:cubicBezTo>
                  <a:pt x="319" y="252"/>
                  <a:pt x="325" y="239"/>
                  <a:pt x="332" y="228"/>
                </a:cubicBezTo>
                <a:cubicBezTo>
                  <a:pt x="336" y="222"/>
                  <a:pt x="339" y="216"/>
                  <a:pt x="342" y="211"/>
                </a:cubicBezTo>
                <a:cubicBezTo>
                  <a:pt x="345" y="205"/>
                  <a:pt x="350" y="198"/>
                  <a:pt x="352" y="193"/>
                </a:cubicBezTo>
                <a:cubicBezTo>
                  <a:pt x="359" y="181"/>
                  <a:pt x="366" y="170"/>
                  <a:pt x="372" y="158"/>
                </a:cubicBezTo>
                <a:cubicBezTo>
                  <a:pt x="377" y="151"/>
                  <a:pt x="412" y="90"/>
                  <a:pt x="412" y="88"/>
                </a:cubicBezTo>
                <a:cubicBezTo>
                  <a:pt x="412" y="85"/>
                  <a:pt x="405" y="74"/>
                  <a:pt x="403" y="72"/>
                </a:cubicBezTo>
                <a:cubicBezTo>
                  <a:pt x="399" y="68"/>
                  <a:pt x="395" y="64"/>
                  <a:pt x="390" y="61"/>
                </a:cubicBezTo>
                <a:cubicBezTo>
                  <a:pt x="387" y="59"/>
                  <a:pt x="384" y="57"/>
                  <a:pt x="382" y="56"/>
                </a:cubicBezTo>
                <a:cubicBezTo>
                  <a:pt x="378" y="54"/>
                  <a:pt x="376" y="54"/>
                  <a:pt x="372" y="52"/>
                </a:cubicBezTo>
                <a:cubicBezTo>
                  <a:pt x="368" y="50"/>
                  <a:pt x="370" y="49"/>
                  <a:pt x="363" y="49"/>
                </a:cubicBezTo>
                <a:cubicBezTo>
                  <a:pt x="360" y="49"/>
                  <a:pt x="356" y="47"/>
                  <a:pt x="353" y="47"/>
                </a:cubicBezTo>
                <a:cubicBezTo>
                  <a:pt x="350" y="47"/>
                  <a:pt x="345" y="49"/>
                  <a:pt x="343" y="50"/>
                </a:cubicBezTo>
                <a:cubicBezTo>
                  <a:pt x="341" y="51"/>
                  <a:pt x="339" y="55"/>
                  <a:pt x="338" y="57"/>
                </a:cubicBezTo>
                <a:cubicBezTo>
                  <a:pt x="335" y="63"/>
                  <a:pt x="332" y="69"/>
                  <a:pt x="329" y="74"/>
                </a:cubicBezTo>
                <a:cubicBezTo>
                  <a:pt x="322" y="85"/>
                  <a:pt x="316" y="95"/>
                  <a:pt x="310" y="106"/>
                </a:cubicBezTo>
                <a:cubicBezTo>
                  <a:pt x="304" y="117"/>
                  <a:pt x="297" y="128"/>
                  <a:pt x="291" y="138"/>
                </a:cubicBezTo>
                <a:cubicBezTo>
                  <a:pt x="288" y="144"/>
                  <a:pt x="285" y="150"/>
                  <a:pt x="282" y="155"/>
                </a:cubicBezTo>
                <a:cubicBezTo>
                  <a:pt x="278" y="159"/>
                  <a:pt x="276" y="166"/>
                  <a:pt x="272" y="171"/>
                </a:cubicBezTo>
                <a:cubicBezTo>
                  <a:pt x="269" y="175"/>
                  <a:pt x="266" y="182"/>
                  <a:pt x="263" y="187"/>
                </a:cubicBezTo>
                <a:cubicBezTo>
                  <a:pt x="260" y="192"/>
                  <a:pt x="257" y="198"/>
                  <a:pt x="254" y="204"/>
                </a:cubicBezTo>
                <a:cubicBezTo>
                  <a:pt x="251" y="208"/>
                  <a:pt x="246" y="215"/>
                  <a:pt x="244" y="220"/>
                </a:cubicBezTo>
                <a:cubicBezTo>
                  <a:pt x="242" y="225"/>
                  <a:pt x="237" y="231"/>
                  <a:pt x="235" y="236"/>
                </a:cubicBezTo>
                <a:cubicBezTo>
                  <a:pt x="233" y="240"/>
                  <a:pt x="228" y="248"/>
                  <a:pt x="226" y="252"/>
                </a:cubicBezTo>
                <a:cubicBezTo>
                  <a:pt x="221" y="259"/>
                  <a:pt x="221" y="263"/>
                  <a:pt x="221" y="274"/>
                </a:cubicBezTo>
                <a:cubicBezTo>
                  <a:pt x="221" y="282"/>
                  <a:pt x="221" y="291"/>
                  <a:pt x="221" y="299"/>
                </a:cubicBezTo>
                <a:cubicBezTo>
                  <a:pt x="220" y="307"/>
                  <a:pt x="218" y="312"/>
                  <a:pt x="218" y="321"/>
                </a:cubicBezTo>
                <a:close/>
                <a:moveTo>
                  <a:pt x="72" y="158"/>
                </a:moveTo>
                <a:cubicBezTo>
                  <a:pt x="72" y="166"/>
                  <a:pt x="72" y="166"/>
                  <a:pt x="72" y="166"/>
                </a:cubicBezTo>
                <a:cubicBezTo>
                  <a:pt x="72" y="172"/>
                  <a:pt x="80" y="179"/>
                  <a:pt x="86" y="179"/>
                </a:cubicBezTo>
                <a:cubicBezTo>
                  <a:pt x="231" y="179"/>
                  <a:pt x="231" y="179"/>
                  <a:pt x="231" y="179"/>
                </a:cubicBezTo>
                <a:cubicBezTo>
                  <a:pt x="236" y="179"/>
                  <a:pt x="239" y="176"/>
                  <a:pt x="242" y="174"/>
                </a:cubicBezTo>
                <a:cubicBezTo>
                  <a:pt x="244" y="172"/>
                  <a:pt x="247" y="166"/>
                  <a:pt x="247" y="163"/>
                </a:cubicBezTo>
                <a:cubicBezTo>
                  <a:pt x="247" y="162"/>
                  <a:pt x="247" y="162"/>
                  <a:pt x="247" y="162"/>
                </a:cubicBezTo>
                <a:cubicBezTo>
                  <a:pt x="247" y="159"/>
                  <a:pt x="244" y="153"/>
                  <a:pt x="242" y="151"/>
                </a:cubicBezTo>
                <a:cubicBezTo>
                  <a:pt x="241" y="150"/>
                  <a:pt x="234" y="146"/>
                  <a:pt x="231" y="146"/>
                </a:cubicBezTo>
                <a:cubicBezTo>
                  <a:pt x="87" y="146"/>
                  <a:pt x="87" y="146"/>
                  <a:pt x="87" y="146"/>
                </a:cubicBezTo>
                <a:cubicBezTo>
                  <a:pt x="82" y="146"/>
                  <a:pt x="72" y="153"/>
                  <a:pt x="72" y="158"/>
                </a:cubicBezTo>
                <a:close/>
                <a:moveTo>
                  <a:pt x="72" y="88"/>
                </a:moveTo>
                <a:cubicBezTo>
                  <a:pt x="72" y="95"/>
                  <a:pt x="72" y="95"/>
                  <a:pt x="72" y="95"/>
                </a:cubicBezTo>
                <a:cubicBezTo>
                  <a:pt x="72" y="99"/>
                  <a:pt x="76" y="102"/>
                  <a:pt x="78" y="104"/>
                </a:cubicBezTo>
                <a:cubicBezTo>
                  <a:pt x="79" y="105"/>
                  <a:pt x="88" y="109"/>
                  <a:pt x="90" y="109"/>
                </a:cubicBezTo>
                <a:cubicBezTo>
                  <a:pt x="226" y="109"/>
                  <a:pt x="226" y="109"/>
                  <a:pt x="226" y="109"/>
                </a:cubicBezTo>
                <a:cubicBezTo>
                  <a:pt x="231" y="109"/>
                  <a:pt x="238" y="106"/>
                  <a:pt x="241" y="104"/>
                </a:cubicBezTo>
                <a:cubicBezTo>
                  <a:pt x="243" y="102"/>
                  <a:pt x="247" y="95"/>
                  <a:pt x="247" y="91"/>
                </a:cubicBezTo>
                <a:cubicBezTo>
                  <a:pt x="247" y="89"/>
                  <a:pt x="244" y="82"/>
                  <a:pt x="242" y="81"/>
                </a:cubicBezTo>
                <a:cubicBezTo>
                  <a:pt x="239" y="78"/>
                  <a:pt x="238" y="75"/>
                  <a:pt x="233" y="75"/>
                </a:cubicBezTo>
                <a:cubicBezTo>
                  <a:pt x="89" y="75"/>
                  <a:pt x="89" y="75"/>
                  <a:pt x="89" y="75"/>
                </a:cubicBezTo>
                <a:cubicBezTo>
                  <a:pt x="83" y="75"/>
                  <a:pt x="81" y="76"/>
                  <a:pt x="78" y="78"/>
                </a:cubicBezTo>
                <a:cubicBezTo>
                  <a:pt x="76" y="80"/>
                  <a:pt x="72" y="84"/>
                  <a:pt x="72" y="88"/>
                </a:cubicBezTo>
                <a:close/>
                <a:moveTo>
                  <a:pt x="72" y="231"/>
                </a:moveTo>
                <a:cubicBezTo>
                  <a:pt x="72" y="238"/>
                  <a:pt x="72" y="238"/>
                  <a:pt x="72" y="238"/>
                </a:cubicBezTo>
                <a:cubicBezTo>
                  <a:pt x="72" y="241"/>
                  <a:pt x="77" y="245"/>
                  <a:pt x="78" y="247"/>
                </a:cubicBezTo>
                <a:cubicBezTo>
                  <a:pt x="80" y="248"/>
                  <a:pt x="88" y="250"/>
                  <a:pt x="91" y="250"/>
                </a:cubicBezTo>
                <a:cubicBezTo>
                  <a:pt x="159" y="250"/>
                  <a:pt x="159" y="250"/>
                  <a:pt x="159" y="250"/>
                </a:cubicBezTo>
                <a:cubicBezTo>
                  <a:pt x="159" y="250"/>
                  <a:pt x="165" y="248"/>
                  <a:pt x="165" y="248"/>
                </a:cubicBezTo>
                <a:cubicBezTo>
                  <a:pt x="168" y="248"/>
                  <a:pt x="169" y="247"/>
                  <a:pt x="170" y="245"/>
                </a:cubicBezTo>
                <a:cubicBezTo>
                  <a:pt x="174" y="242"/>
                  <a:pt x="175" y="240"/>
                  <a:pt x="175" y="234"/>
                </a:cubicBezTo>
                <a:cubicBezTo>
                  <a:pt x="175" y="231"/>
                  <a:pt x="175" y="231"/>
                  <a:pt x="175" y="231"/>
                </a:cubicBezTo>
                <a:cubicBezTo>
                  <a:pt x="175" y="227"/>
                  <a:pt x="172" y="222"/>
                  <a:pt x="169" y="221"/>
                </a:cubicBezTo>
                <a:cubicBezTo>
                  <a:pt x="165" y="218"/>
                  <a:pt x="163" y="218"/>
                  <a:pt x="157" y="218"/>
                </a:cubicBezTo>
                <a:cubicBezTo>
                  <a:pt x="88" y="218"/>
                  <a:pt x="88" y="218"/>
                  <a:pt x="88" y="218"/>
                </a:cubicBezTo>
                <a:cubicBezTo>
                  <a:pt x="80" y="218"/>
                  <a:pt x="72" y="223"/>
                  <a:pt x="72" y="231"/>
                </a:cubicBezTo>
                <a:close/>
                <a:moveTo>
                  <a:pt x="62" y="353"/>
                </a:moveTo>
                <a:cubicBezTo>
                  <a:pt x="62" y="355"/>
                  <a:pt x="64" y="357"/>
                  <a:pt x="66" y="357"/>
                </a:cubicBezTo>
                <a:cubicBezTo>
                  <a:pt x="70" y="357"/>
                  <a:pt x="82" y="339"/>
                  <a:pt x="85" y="336"/>
                </a:cubicBezTo>
                <a:cubicBezTo>
                  <a:pt x="88" y="333"/>
                  <a:pt x="102" y="315"/>
                  <a:pt x="106" y="315"/>
                </a:cubicBezTo>
                <a:cubicBezTo>
                  <a:pt x="107" y="315"/>
                  <a:pt x="108" y="316"/>
                  <a:pt x="108" y="318"/>
                </a:cubicBezTo>
                <a:cubicBezTo>
                  <a:pt x="108" y="321"/>
                  <a:pt x="101" y="329"/>
                  <a:pt x="101" y="331"/>
                </a:cubicBezTo>
                <a:cubicBezTo>
                  <a:pt x="101" y="333"/>
                  <a:pt x="103" y="335"/>
                  <a:pt x="104" y="335"/>
                </a:cubicBezTo>
                <a:cubicBezTo>
                  <a:pt x="107" y="335"/>
                  <a:pt x="107" y="335"/>
                  <a:pt x="107" y="335"/>
                </a:cubicBezTo>
                <a:cubicBezTo>
                  <a:pt x="108" y="335"/>
                  <a:pt x="111" y="331"/>
                  <a:pt x="114" y="331"/>
                </a:cubicBezTo>
                <a:cubicBezTo>
                  <a:pt x="115" y="331"/>
                  <a:pt x="117" y="333"/>
                  <a:pt x="117" y="333"/>
                </a:cubicBezTo>
                <a:cubicBezTo>
                  <a:pt x="117" y="336"/>
                  <a:pt x="116" y="336"/>
                  <a:pt x="116" y="338"/>
                </a:cubicBezTo>
                <a:cubicBezTo>
                  <a:pt x="116" y="339"/>
                  <a:pt x="118" y="341"/>
                  <a:pt x="120" y="341"/>
                </a:cubicBezTo>
                <a:cubicBezTo>
                  <a:pt x="122" y="341"/>
                  <a:pt x="122" y="341"/>
                  <a:pt x="122" y="341"/>
                </a:cubicBezTo>
                <a:cubicBezTo>
                  <a:pt x="125" y="341"/>
                  <a:pt x="126" y="336"/>
                  <a:pt x="128" y="336"/>
                </a:cubicBezTo>
                <a:cubicBezTo>
                  <a:pt x="129" y="336"/>
                  <a:pt x="129" y="336"/>
                  <a:pt x="129" y="336"/>
                </a:cubicBezTo>
                <a:cubicBezTo>
                  <a:pt x="132" y="336"/>
                  <a:pt x="133" y="344"/>
                  <a:pt x="139" y="344"/>
                </a:cubicBezTo>
                <a:cubicBezTo>
                  <a:pt x="141" y="344"/>
                  <a:pt x="141" y="344"/>
                  <a:pt x="141" y="344"/>
                </a:cubicBezTo>
                <a:cubicBezTo>
                  <a:pt x="143" y="344"/>
                  <a:pt x="146" y="341"/>
                  <a:pt x="149" y="341"/>
                </a:cubicBezTo>
                <a:cubicBezTo>
                  <a:pt x="152" y="341"/>
                  <a:pt x="156" y="339"/>
                  <a:pt x="159" y="339"/>
                </a:cubicBezTo>
                <a:cubicBezTo>
                  <a:pt x="164" y="339"/>
                  <a:pt x="164" y="339"/>
                  <a:pt x="164" y="339"/>
                </a:cubicBezTo>
                <a:cubicBezTo>
                  <a:pt x="168" y="339"/>
                  <a:pt x="172" y="341"/>
                  <a:pt x="179" y="341"/>
                </a:cubicBezTo>
                <a:cubicBezTo>
                  <a:pt x="185" y="341"/>
                  <a:pt x="190" y="343"/>
                  <a:pt x="195" y="343"/>
                </a:cubicBezTo>
                <a:cubicBezTo>
                  <a:pt x="197" y="343"/>
                  <a:pt x="201" y="341"/>
                  <a:pt x="201" y="339"/>
                </a:cubicBezTo>
                <a:cubicBezTo>
                  <a:pt x="201" y="338"/>
                  <a:pt x="201" y="338"/>
                  <a:pt x="201" y="338"/>
                </a:cubicBezTo>
                <a:cubicBezTo>
                  <a:pt x="201" y="333"/>
                  <a:pt x="186" y="334"/>
                  <a:pt x="181" y="333"/>
                </a:cubicBezTo>
                <a:cubicBezTo>
                  <a:pt x="177" y="333"/>
                  <a:pt x="175" y="332"/>
                  <a:pt x="170" y="331"/>
                </a:cubicBezTo>
                <a:cubicBezTo>
                  <a:pt x="167" y="331"/>
                  <a:pt x="161" y="331"/>
                  <a:pt x="157" y="331"/>
                </a:cubicBezTo>
                <a:cubicBezTo>
                  <a:pt x="154" y="331"/>
                  <a:pt x="149" y="331"/>
                  <a:pt x="146" y="331"/>
                </a:cubicBezTo>
                <a:cubicBezTo>
                  <a:pt x="141" y="330"/>
                  <a:pt x="143" y="327"/>
                  <a:pt x="140" y="324"/>
                </a:cubicBezTo>
                <a:cubicBezTo>
                  <a:pt x="136" y="320"/>
                  <a:pt x="135" y="322"/>
                  <a:pt x="132" y="320"/>
                </a:cubicBezTo>
                <a:cubicBezTo>
                  <a:pt x="130" y="320"/>
                  <a:pt x="125" y="316"/>
                  <a:pt x="125" y="313"/>
                </a:cubicBezTo>
                <a:cubicBezTo>
                  <a:pt x="125" y="312"/>
                  <a:pt x="125" y="312"/>
                  <a:pt x="125" y="312"/>
                </a:cubicBezTo>
                <a:cubicBezTo>
                  <a:pt x="125" y="307"/>
                  <a:pt x="130" y="305"/>
                  <a:pt x="130" y="297"/>
                </a:cubicBezTo>
                <a:cubicBezTo>
                  <a:pt x="130" y="293"/>
                  <a:pt x="130" y="293"/>
                  <a:pt x="130" y="293"/>
                </a:cubicBezTo>
                <a:cubicBezTo>
                  <a:pt x="130" y="290"/>
                  <a:pt x="128" y="288"/>
                  <a:pt x="125" y="288"/>
                </a:cubicBezTo>
                <a:cubicBezTo>
                  <a:pt x="124" y="288"/>
                  <a:pt x="124" y="288"/>
                  <a:pt x="124" y="288"/>
                </a:cubicBezTo>
                <a:cubicBezTo>
                  <a:pt x="119" y="288"/>
                  <a:pt x="116" y="290"/>
                  <a:pt x="113" y="292"/>
                </a:cubicBezTo>
                <a:cubicBezTo>
                  <a:pt x="111" y="295"/>
                  <a:pt x="107" y="297"/>
                  <a:pt x="105" y="300"/>
                </a:cubicBezTo>
                <a:cubicBezTo>
                  <a:pt x="103" y="303"/>
                  <a:pt x="100" y="305"/>
                  <a:pt x="97" y="308"/>
                </a:cubicBezTo>
                <a:cubicBezTo>
                  <a:pt x="95" y="311"/>
                  <a:pt x="93" y="313"/>
                  <a:pt x="90" y="316"/>
                </a:cubicBezTo>
                <a:cubicBezTo>
                  <a:pt x="85" y="322"/>
                  <a:pt x="80" y="328"/>
                  <a:pt x="75" y="334"/>
                </a:cubicBezTo>
                <a:cubicBezTo>
                  <a:pt x="72" y="337"/>
                  <a:pt x="62" y="348"/>
                  <a:pt x="62" y="353"/>
                </a:cubicBezTo>
                <a:close/>
                <a:moveTo>
                  <a:pt x="229" y="292"/>
                </a:moveTo>
                <a:cubicBezTo>
                  <a:pt x="229" y="295"/>
                  <a:pt x="229" y="295"/>
                  <a:pt x="229" y="295"/>
                </a:cubicBezTo>
                <a:cubicBezTo>
                  <a:pt x="229" y="297"/>
                  <a:pt x="232" y="300"/>
                  <a:pt x="234" y="300"/>
                </a:cubicBezTo>
                <a:cubicBezTo>
                  <a:pt x="237" y="302"/>
                  <a:pt x="237" y="302"/>
                  <a:pt x="241" y="304"/>
                </a:cubicBezTo>
                <a:cubicBezTo>
                  <a:pt x="243" y="305"/>
                  <a:pt x="244" y="306"/>
                  <a:pt x="247" y="308"/>
                </a:cubicBezTo>
                <a:cubicBezTo>
                  <a:pt x="249" y="309"/>
                  <a:pt x="251" y="311"/>
                  <a:pt x="254" y="311"/>
                </a:cubicBezTo>
                <a:cubicBezTo>
                  <a:pt x="255" y="311"/>
                  <a:pt x="255" y="311"/>
                  <a:pt x="255" y="311"/>
                </a:cubicBezTo>
                <a:cubicBezTo>
                  <a:pt x="257" y="311"/>
                  <a:pt x="263" y="307"/>
                  <a:pt x="265" y="305"/>
                </a:cubicBezTo>
                <a:cubicBezTo>
                  <a:pt x="267" y="303"/>
                  <a:pt x="273" y="301"/>
                  <a:pt x="273" y="298"/>
                </a:cubicBezTo>
                <a:cubicBezTo>
                  <a:pt x="273" y="296"/>
                  <a:pt x="273" y="296"/>
                  <a:pt x="273" y="296"/>
                </a:cubicBezTo>
                <a:cubicBezTo>
                  <a:pt x="273" y="292"/>
                  <a:pt x="261" y="283"/>
                  <a:pt x="257" y="281"/>
                </a:cubicBezTo>
                <a:cubicBezTo>
                  <a:pt x="254" y="279"/>
                  <a:pt x="251" y="278"/>
                  <a:pt x="247" y="276"/>
                </a:cubicBezTo>
                <a:cubicBezTo>
                  <a:pt x="247" y="276"/>
                  <a:pt x="236" y="272"/>
                  <a:pt x="236" y="272"/>
                </a:cubicBezTo>
                <a:cubicBezTo>
                  <a:pt x="234" y="272"/>
                  <a:pt x="234" y="272"/>
                  <a:pt x="234" y="272"/>
                </a:cubicBezTo>
                <a:cubicBezTo>
                  <a:pt x="231" y="272"/>
                  <a:pt x="231" y="277"/>
                  <a:pt x="231" y="281"/>
                </a:cubicBezTo>
                <a:cubicBezTo>
                  <a:pt x="231" y="285"/>
                  <a:pt x="229" y="289"/>
                  <a:pt x="229" y="292"/>
                </a:cubicBezTo>
                <a:close/>
              </a:path>
            </a:pathLst>
          </a:custGeom>
          <a:solidFill>
            <a:srgbClr val="E4465A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17" name="Заголовок 2"/>
          <p:cNvSpPr txBox="1">
            <a:spLocks/>
          </p:cNvSpPr>
          <p:nvPr/>
        </p:nvSpPr>
        <p:spPr>
          <a:xfrm>
            <a:off x="1957780" y="62140"/>
            <a:ext cx="8270696" cy="694951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dirty="0">
                <a:hlinkClick r:id="rId2"/>
              </a:rPr>
              <a:t>Московское </a:t>
            </a:r>
            <a:r>
              <a:rPr lang="ru-RU" dirty="0" err="1">
                <a:hlinkClick r:id="rId2"/>
              </a:rPr>
              <a:t>уфас</a:t>
            </a:r>
            <a:endParaRPr lang="ru-RU" dirty="0">
              <a:hlinkClick r:id="rId2"/>
            </a:endParaRPr>
          </a:p>
          <a:p>
            <a:r>
              <a:rPr lang="ru-RU" dirty="0">
                <a:hlinkClick r:id="rId2"/>
              </a:rPr>
              <a:t>Дело № 1-00-985</a:t>
            </a:r>
            <a:r>
              <a:rPr lang="en-US" dirty="0">
                <a:hlinkClick r:id="rId2"/>
              </a:rPr>
              <a:t>/</a:t>
            </a:r>
            <a:r>
              <a:rPr lang="ru-RU" dirty="0">
                <a:hlinkClick r:id="rId2"/>
              </a:rPr>
              <a:t>77-17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" grpId="0" animBg="1"/>
      <p:bldP spid="5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9513285" y="1560231"/>
            <a:ext cx="2119791" cy="1353987"/>
            <a:chOff x="4710113" y="1949450"/>
            <a:chExt cx="1155700" cy="984250"/>
          </a:xfrm>
        </p:grpSpPr>
        <p:sp>
          <p:nvSpPr>
            <p:cNvPr id="6" name="Freeform 12"/>
            <p:cNvSpPr>
              <a:spLocks noEditPoints="1"/>
            </p:cNvSpPr>
            <p:nvPr/>
          </p:nvSpPr>
          <p:spPr bwMode="auto">
            <a:xfrm>
              <a:off x="5111750" y="2555875"/>
              <a:ext cx="350838" cy="377825"/>
            </a:xfrm>
            <a:custGeom>
              <a:avLst/>
              <a:gdLst>
                <a:gd name="T0" fmla="*/ 144 w 221"/>
                <a:gd name="T1" fmla="*/ 153 h 238"/>
                <a:gd name="T2" fmla="*/ 101 w 221"/>
                <a:gd name="T3" fmla="*/ 146 h 238"/>
                <a:gd name="T4" fmla="*/ 63 w 221"/>
                <a:gd name="T5" fmla="*/ 160 h 238"/>
                <a:gd name="T6" fmla="*/ 38 w 221"/>
                <a:gd name="T7" fmla="*/ 184 h 238"/>
                <a:gd name="T8" fmla="*/ 25 w 221"/>
                <a:gd name="T9" fmla="*/ 215 h 238"/>
                <a:gd name="T10" fmla="*/ 74 w 221"/>
                <a:gd name="T11" fmla="*/ 215 h 238"/>
                <a:gd name="T12" fmla="*/ 136 w 221"/>
                <a:gd name="T13" fmla="*/ 215 h 238"/>
                <a:gd name="T14" fmla="*/ 188 w 221"/>
                <a:gd name="T15" fmla="*/ 215 h 238"/>
                <a:gd name="T16" fmla="*/ 188 w 221"/>
                <a:gd name="T17" fmla="*/ 190 h 238"/>
                <a:gd name="T18" fmla="*/ 171 w 221"/>
                <a:gd name="T19" fmla="*/ 169 h 238"/>
                <a:gd name="T20" fmla="*/ 132 w 221"/>
                <a:gd name="T21" fmla="*/ 125 h 238"/>
                <a:gd name="T22" fmla="*/ 159 w 221"/>
                <a:gd name="T23" fmla="*/ 133 h 238"/>
                <a:gd name="T24" fmla="*/ 181 w 221"/>
                <a:gd name="T25" fmla="*/ 146 h 238"/>
                <a:gd name="T26" fmla="*/ 200 w 221"/>
                <a:gd name="T27" fmla="*/ 164 h 238"/>
                <a:gd name="T28" fmla="*/ 213 w 221"/>
                <a:gd name="T29" fmla="*/ 186 h 238"/>
                <a:gd name="T30" fmla="*/ 220 w 221"/>
                <a:gd name="T31" fmla="*/ 210 h 238"/>
                <a:gd name="T32" fmla="*/ 221 w 221"/>
                <a:gd name="T33" fmla="*/ 232 h 238"/>
                <a:gd name="T34" fmla="*/ 212 w 221"/>
                <a:gd name="T35" fmla="*/ 238 h 238"/>
                <a:gd name="T36" fmla="*/ 174 w 221"/>
                <a:gd name="T37" fmla="*/ 238 h 238"/>
                <a:gd name="T38" fmla="*/ 119 w 221"/>
                <a:gd name="T39" fmla="*/ 238 h 238"/>
                <a:gd name="T40" fmla="*/ 74 w 221"/>
                <a:gd name="T41" fmla="*/ 238 h 238"/>
                <a:gd name="T42" fmla="*/ 9 w 221"/>
                <a:gd name="T43" fmla="*/ 238 h 238"/>
                <a:gd name="T44" fmla="*/ 0 w 221"/>
                <a:gd name="T45" fmla="*/ 232 h 238"/>
                <a:gd name="T46" fmla="*/ 0 w 221"/>
                <a:gd name="T47" fmla="*/ 215 h 238"/>
                <a:gd name="T48" fmla="*/ 7 w 221"/>
                <a:gd name="T49" fmla="*/ 191 h 238"/>
                <a:gd name="T50" fmla="*/ 19 w 221"/>
                <a:gd name="T51" fmla="*/ 168 h 238"/>
                <a:gd name="T52" fmla="*/ 35 w 221"/>
                <a:gd name="T53" fmla="*/ 150 h 238"/>
                <a:gd name="T54" fmla="*/ 58 w 221"/>
                <a:gd name="T55" fmla="*/ 136 h 238"/>
                <a:gd name="T56" fmla="*/ 82 w 221"/>
                <a:gd name="T57" fmla="*/ 126 h 238"/>
                <a:gd name="T58" fmla="*/ 111 w 221"/>
                <a:gd name="T59" fmla="*/ 123 h 238"/>
                <a:gd name="T60" fmla="*/ 128 w 221"/>
                <a:gd name="T61" fmla="*/ 29 h 238"/>
                <a:gd name="T62" fmla="*/ 111 w 221"/>
                <a:gd name="T63" fmla="*/ 25 h 238"/>
                <a:gd name="T64" fmla="*/ 93 w 221"/>
                <a:gd name="T65" fmla="*/ 29 h 238"/>
                <a:gd name="T66" fmla="*/ 79 w 221"/>
                <a:gd name="T67" fmla="*/ 40 h 238"/>
                <a:gd name="T68" fmla="*/ 74 w 221"/>
                <a:gd name="T69" fmla="*/ 54 h 238"/>
                <a:gd name="T70" fmla="*/ 77 w 221"/>
                <a:gd name="T71" fmla="*/ 71 h 238"/>
                <a:gd name="T72" fmla="*/ 88 w 221"/>
                <a:gd name="T73" fmla="*/ 84 h 238"/>
                <a:gd name="T74" fmla="*/ 102 w 221"/>
                <a:gd name="T75" fmla="*/ 91 h 238"/>
                <a:gd name="T76" fmla="*/ 121 w 221"/>
                <a:gd name="T77" fmla="*/ 91 h 238"/>
                <a:gd name="T78" fmla="*/ 136 w 221"/>
                <a:gd name="T79" fmla="*/ 81 h 238"/>
                <a:gd name="T80" fmla="*/ 146 w 221"/>
                <a:gd name="T81" fmla="*/ 68 h 238"/>
                <a:gd name="T82" fmla="*/ 146 w 221"/>
                <a:gd name="T83" fmla="*/ 52 h 238"/>
                <a:gd name="T84" fmla="*/ 139 w 221"/>
                <a:gd name="T85" fmla="*/ 37 h 238"/>
                <a:gd name="T86" fmla="*/ 123 w 221"/>
                <a:gd name="T87" fmla="*/ 2 h 238"/>
                <a:gd name="T88" fmla="*/ 150 w 221"/>
                <a:gd name="T89" fmla="*/ 14 h 238"/>
                <a:gd name="T90" fmla="*/ 167 w 221"/>
                <a:gd name="T91" fmla="*/ 35 h 238"/>
                <a:gd name="T92" fmla="*/ 173 w 221"/>
                <a:gd name="T93" fmla="*/ 64 h 238"/>
                <a:gd name="T94" fmla="*/ 162 w 221"/>
                <a:gd name="T95" fmla="*/ 90 h 238"/>
                <a:gd name="T96" fmla="*/ 140 w 221"/>
                <a:gd name="T97" fmla="*/ 109 h 238"/>
                <a:gd name="T98" fmla="*/ 111 w 221"/>
                <a:gd name="T99" fmla="*/ 115 h 238"/>
                <a:gd name="T100" fmla="*/ 81 w 221"/>
                <a:gd name="T101" fmla="*/ 109 h 238"/>
                <a:gd name="T102" fmla="*/ 59 w 221"/>
                <a:gd name="T103" fmla="*/ 90 h 238"/>
                <a:gd name="T104" fmla="*/ 48 w 221"/>
                <a:gd name="T105" fmla="*/ 64 h 238"/>
                <a:gd name="T106" fmla="*/ 54 w 221"/>
                <a:gd name="T107" fmla="*/ 35 h 238"/>
                <a:gd name="T108" fmla="*/ 70 w 221"/>
                <a:gd name="T109" fmla="*/ 14 h 238"/>
                <a:gd name="T110" fmla="*/ 98 w 221"/>
                <a:gd name="T111" fmla="*/ 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1" h="238">
                  <a:moveTo>
                    <a:pt x="171" y="169"/>
                  </a:moveTo>
                  <a:lnTo>
                    <a:pt x="165" y="165"/>
                  </a:lnTo>
                  <a:lnTo>
                    <a:pt x="158" y="160"/>
                  </a:lnTo>
                  <a:lnTo>
                    <a:pt x="151" y="156"/>
                  </a:lnTo>
                  <a:lnTo>
                    <a:pt x="144" y="153"/>
                  </a:lnTo>
                  <a:lnTo>
                    <a:pt x="136" y="150"/>
                  </a:lnTo>
                  <a:lnTo>
                    <a:pt x="128" y="148"/>
                  </a:lnTo>
                  <a:lnTo>
                    <a:pt x="120" y="146"/>
                  </a:lnTo>
                  <a:lnTo>
                    <a:pt x="111" y="146"/>
                  </a:lnTo>
                  <a:lnTo>
                    <a:pt x="101" y="146"/>
                  </a:lnTo>
                  <a:lnTo>
                    <a:pt x="93" y="148"/>
                  </a:lnTo>
                  <a:lnTo>
                    <a:pt x="85" y="150"/>
                  </a:lnTo>
                  <a:lnTo>
                    <a:pt x="77" y="153"/>
                  </a:lnTo>
                  <a:lnTo>
                    <a:pt x="69" y="156"/>
                  </a:lnTo>
                  <a:lnTo>
                    <a:pt x="63" y="160"/>
                  </a:lnTo>
                  <a:lnTo>
                    <a:pt x="55" y="165"/>
                  </a:lnTo>
                  <a:lnTo>
                    <a:pt x="50" y="169"/>
                  </a:lnTo>
                  <a:lnTo>
                    <a:pt x="46" y="175"/>
                  </a:lnTo>
                  <a:lnTo>
                    <a:pt x="42" y="179"/>
                  </a:lnTo>
                  <a:lnTo>
                    <a:pt x="38" y="184"/>
                  </a:lnTo>
                  <a:lnTo>
                    <a:pt x="34" y="190"/>
                  </a:lnTo>
                  <a:lnTo>
                    <a:pt x="31" y="196"/>
                  </a:lnTo>
                  <a:lnTo>
                    <a:pt x="28" y="202"/>
                  </a:lnTo>
                  <a:lnTo>
                    <a:pt x="27" y="209"/>
                  </a:lnTo>
                  <a:lnTo>
                    <a:pt x="25" y="215"/>
                  </a:lnTo>
                  <a:lnTo>
                    <a:pt x="34" y="215"/>
                  </a:lnTo>
                  <a:lnTo>
                    <a:pt x="43" y="215"/>
                  </a:lnTo>
                  <a:lnTo>
                    <a:pt x="52" y="215"/>
                  </a:lnTo>
                  <a:lnTo>
                    <a:pt x="63" y="215"/>
                  </a:lnTo>
                  <a:lnTo>
                    <a:pt x="74" y="215"/>
                  </a:lnTo>
                  <a:lnTo>
                    <a:pt x="85" y="215"/>
                  </a:lnTo>
                  <a:lnTo>
                    <a:pt x="97" y="215"/>
                  </a:lnTo>
                  <a:lnTo>
                    <a:pt x="111" y="215"/>
                  </a:lnTo>
                  <a:lnTo>
                    <a:pt x="124" y="215"/>
                  </a:lnTo>
                  <a:lnTo>
                    <a:pt x="136" y="215"/>
                  </a:lnTo>
                  <a:lnTo>
                    <a:pt x="148" y="215"/>
                  </a:lnTo>
                  <a:lnTo>
                    <a:pt x="159" y="215"/>
                  </a:lnTo>
                  <a:lnTo>
                    <a:pt x="169" y="215"/>
                  </a:lnTo>
                  <a:lnTo>
                    <a:pt x="178" y="215"/>
                  </a:lnTo>
                  <a:lnTo>
                    <a:pt x="188" y="215"/>
                  </a:lnTo>
                  <a:lnTo>
                    <a:pt x="196" y="215"/>
                  </a:lnTo>
                  <a:lnTo>
                    <a:pt x="194" y="209"/>
                  </a:lnTo>
                  <a:lnTo>
                    <a:pt x="192" y="202"/>
                  </a:lnTo>
                  <a:lnTo>
                    <a:pt x="189" y="196"/>
                  </a:lnTo>
                  <a:lnTo>
                    <a:pt x="188" y="190"/>
                  </a:lnTo>
                  <a:lnTo>
                    <a:pt x="184" y="184"/>
                  </a:lnTo>
                  <a:lnTo>
                    <a:pt x="179" y="179"/>
                  </a:lnTo>
                  <a:lnTo>
                    <a:pt x="175" y="175"/>
                  </a:lnTo>
                  <a:lnTo>
                    <a:pt x="171" y="169"/>
                  </a:lnTo>
                  <a:lnTo>
                    <a:pt x="171" y="169"/>
                  </a:lnTo>
                  <a:close/>
                  <a:moveTo>
                    <a:pt x="111" y="123"/>
                  </a:moveTo>
                  <a:lnTo>
                    <a:pt x="116" y="123"/>
                  </a:lnTo>
                  <a:lnTo>
                    <a:pt x="121" y="123"/>
                  </a:lnTo>
                  <a:lnTo>
                    <a:pt x="127" y="123"/>
                  </a:lnTo>
                  <a:lnTo>
                    <a:pt x="132" y="125"/>
                  </a:lnTo>
                  <a:lnTo>
                    <a:pt x="138" y="126"/>
                  </a:lnTo>
                  <a:lnTo>
                    <a:pt x="143" y="127"/>
                  </a:lnTo>
                  <a:lnTo>
                    <a:pt x="148" y="129"/>
                  </a:lnTo>
                  <a:lnTo>
                    <a:pt x="154" y="132"/>
                  </a:lnTo>
                  <a:lnTo>
                    <a:pt x="159" y="133"/>
                  </a:lnTo>
                  <a:lnTo>
                    <a:pt x="163" y="136"/>
                  </a:lnTo>
                  <a:lnTo>
                    <a:pt x="167" y="137"/>
                  </a:lnTo>
                  <a:lnTo>
                    <a:pt x="173" y="141"/>
                  </a:lnTo>
                  <a:lnTo>
                    <a:pt x="177" y="144"/>
                  </a:lnTo>
                  <a:lnTo>
                    <a:pt x="181" y="146"/>
                  </a:lnTo>
                  <a:lnTo>
                    <a:pt x="185" y="150"/>
                  </a:lnTo>
                  <a:lnTo>
                    <a:pt x="189" y="153"/>
                  </a:lnTo>
                  <a:lnTo>
                    <a:pt x="193" y="156"/>
                  </a:lnTo>
                  <a:lnTo>
                    <a:pt x="197" y="161"/>
                  </a:lnTo>
                  <a:lnTo>
                    <a:pt x="200" y="164"/>
                  </a:lnTo>
                  <a:lnTo>
                    <a:pt x="202" y="168"/>
                  </a:lnTo>
                  <a:lnTo>
                    <a:pt x="206" y="173"/>
                  </a:lnTo>
                  <a:lnTo>
                    <a:pt x="208" y="177"/>
                  </a:lnTo>
                  <a:lnTo>
                    <a:pt x="211" y="182"/>
                  </a:lnTo>
                  <a:lnTo>
                    <a:pt x="213" y="186"/>
                  </a:lnTo>
                  <a:lnTo>
                    <a:pt x="215" y="191"/>
                  </a:lnTo>
                  <a:lnTo>
                    <a:pt x="216" y="195"/>
                  </a:lnTo>
                  <a:lnTo>
                    <a:pt x="219" y="200"/>
                  </a:lnTo>
                  <a:lnTo>
                    <a:pt x="220" y="206"/>
                  </a:lnTo>
                  <a:lnTo>
                    <a:pt x="220" y="210"/>
                  </a:lnTo>
                  <a:lnTo>
                    <a:pt x="221" y="215"/>
                  </a:lnTo>
                  <a:lnTo>
                    <a:pt x="221" y="221"/>
                  </a:lnTo>
                  <a:lnTo>
                    <a:pt x="221" y="226"/>
                  </a:lnTo>
                  <a:lnTo>
                    <a:pt x="221" y="229"/>
                  </a:lnTo>
                  <a:lnTo>
                    <a:pt x="221" y="232"/>
                  </a:lnTo>
                  <a:lnTo>
                    <a:pt x="220" y="233"/>
                  </a:lnTo>
                  <a:lnTo>
                    <a:pt x="219" y="234"/>
                  </a:lnTo>
                  <a:lnTo>
                    <a:pt x="216" y="236"/>
                  </a:lnTo>
                  <a:lnTo>
                    <a:pt x="215" y="237"/>
                  </a:lnTo>
                  <a:lnTo>
                    <a:pt x="212" y="238"/>
                  </a:lnTo>
                  <a:lnTo>
                    <a:pt x="209" y="238"/>
                  </a:lnTo>
                  <a:lnTo>
                    <a:pt x="208" y="238"/>
                  </a:lnTo>
                  <a:lnTo>
                    <a:pt x="208" y="238"/>
                  </a:lnTo>
                  <a:lnTo>
                    <a:pt x="190" y="238"/>
                  </a:lnTo>
                  <a:lnTo>
                    <a:pt x="174" y="238"/>
                  </a:lnTo>
                  <a:lnTo>
                    <a:pt x="161" y="238"/>
                  </a:lnTo>
                  <a:lnTo>
                    <a:pt x="147" y="238"/>
                  </a:lnTo>
                  <a:lnTo>
                    <a:pt x="136" y="238"/>
                  </a:lnTo>
                  <a:lnTo>
                    <a:pt x="127" y="238"/>
                  </a:lnTo>
                  <a:lnTo>
                    <a:pt x="119" y="238"/>
                  </a:lnTo>
                  <a:lnTo>
                    <a:pt x="111" y="238"/>
                  </a:lnTo>
                  <a:lnTo>
                    <a:pt x="104" y="238"/>
                  </a:lnTo>
                  <a:lnTo>
                    <a:pt x="96" y="238"/>
                  </a:lnTo>
                  <a:lnTo>
                    <a:pt x="85" y="238"/>
                  </a:lnTo>
                  <a:lnTo>
                    <a:pt x="74" y="238"/>
                  </a:lnTo>
                  <a:lnTo>
                    <a:pt x="61" y="238"/>
                  </a:lnTo>
                  <a:lnTo>
                    <a:pt x="46" y="238"/>
                  </a:lnTo>
                  <a:lnTo>
                    <a:pt x="29" y="238"/>
                  </a:lnTo>
                  <a:lnTo>
                    <a:pt x="12" y="238"/>
                  </a:lnTo>
                  <a:lnTo>
                    <a:pt x="9" y="238"/>
                  </a:lnTo>
                  <a:lnTo>
                    <a:pt x="7" y="237"/>
                  </a:lnTo>
                  <a:lnTo>
                    <a:pt x="4" y="236"/>
                  </a:lnTo>
                  <a:lnTo>
                    <a:pt x="2" y="234"/>
                  </a:lnTo>
                  <a:lnTo>
                    <a:pt x="1" y="233"/>
                  </a:lnTo>
                  <a:lnTo>
                    <a:pt x="0" y="232"/>
                  </a:lnTo>
                  <a:lnTo>
                    <a:pt x="0" y="22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0" y="221"/>
                  </a:lnTo>
                  <a:lnTo>
                    <a:pt x="0" y="215"/>
                  </a:lnTo>
                  <a:lnTo>
                    <a:pt x="0" y="210"/>
                  </a:lnTo>
                  <a:lnTo>
                    <a:pt x="1" y="206"/>
                  </a:lnTo>
                  <a:lnTo>
                    <a:pt x="2" y="200"/>
                  </a:lnTo>
                  <a:lnTo>
                    <a:pt x="4" y="195"/>
                  </a:lnTo>
                  <a:lnTo>
                    <a:pt x="7" y="191"/>
                  </a:lnTo>
                  <a:lnTo>
                    <a:pt x="8" y="186"/>
                  </a:lnTo>
                  <a:lnTo>
                    <a:pt x="11" y="182"/>
                  </a:lnTo>
                  <a:lnTo>
                    <a:pt x="12" y="177"/>
                  </a:lnTo>
                  <a:lnTo>
                    <a:pt x="15" y="173"/>
                  </a:lnTo>
                  <a:lnTo>
                    <a:pt x="19" y="168"/>
                  </a:lnTo>
                  <a:lnTo>
                    <a:pt x="21" y="164"/>
                  </a:lnTo>
                  <a:lnTo>
                    <a:pt x="24" y="161"/>
                  </a:lnTo>
                  <a:lnTo>
                    <a:pt x="28" y="156"/>
                  </a:lnTo>
                  <a:lnTo>
                    <a:pt x="32" y="153"/>
                  </a:lnTo>
                  <a:lnTo>
                    <a:pt x="35" y="150"/>
                  </a:lnTo>
                  <a:lnTo>
                    <a:pt x="39" y="146"/>
                  </a:lnTo>
                  <a:lnTo>
                    <a:pt x="44" y="144"/>
                  </a:lnTo>
                  <a:lnTo>
                    <a:pt x="48" y="141"/>
                  </a:lnTo>
                  <a:lnTo>
                    <a:pt x="52" y="137"/>
                  </a:lnTo>
                  <a:lnTo>
                    <a:pt x="58" y="136"/>
                  </a:lnTo>
                  <a:lnTo>
                    <a:pt x="62" y="133"/>
                  </a:lnTo>
                  <a:lnTo>
                    <a:pt x="67" y="132"/>
                  </a:lnTo>
                  <a:lnTo>
                    <a:pt x="73" y="129"/>
                  </a:lnTo>
                  <a:lnTo>
                    <a:pt x="77" y="127"/>
                  </a:lnTo>
                  <a:lnTo>
                    <a:pt x="82" y="126"/>
                  </a:lnTo>
                  <a:lnTo>
                    <a:pt x="88" y="125"/>
                  </a:lnTo>
                  <a:lnTo>
                    <a:pt x="93" y="123"/>
                  </a:lnTo>
                  <a:lnTo>
                    <a:pt x="100" y="123"/>
                  </a:lnTo>
                  <a:lnTo>
                    <a:pt x="105" y="123"/>
                  </a:lnTo>
                  <a:lnTo>
                    <a:pt x="111" y="123"/>
                  </a:lnTo>
                  <a:lnTo>
                    <a:pt x="111" y="123"/>
                  </a:lnTo>
                  <a:close/>
                  <a:moveTo>
                    <a:pt x="136" y="34"/>
                  </a:moveTo>
                  <a:lnTo>
                    <a:pt x="134" y="31"/>
                  </a:lnTo>
                  <a:lnTo>
                    <a:pt x="131" y="30"/>
                  </a:lnTo>
                  <a:lnTo>
                    <a:pt x="128" y="29"/>
                  </a:lnTo>
                  <a:lnTo>
                    <a:pt x="124" y="27"/>
                  </a:lnTo>
                  <a:lnTo>
                    <a:pt x="121" y="26"/>
                  </a:lnTo>
                  <a:lnTo>
                    <a:pt x="119" y="25"/>
                  </a:lnTo>
                  <a:lnTo>
                    <a:pt x="113" y="25"/>
                  </a:lnTo>
                  <a:lnTo>
                    <a:pt x="111" y="25"/>
                  </a:lnTo>
                  <a:lnTo>
                    <a:pt x="106" y="25"/>
                  </a:lnTo>
                  <a:lnTo>
                    <a:pt x="102" y="25"/>
                  </a:lnTo>
                  <a:lnTo>
                    <a:pt x="100" y="26"/>
                  </a:lnTo>
                  <a:lnTo>
                    <a:pt x="97" y="27"/>
                  </a:lnTo>
                  <a:lnTo>
                    <a:pt x="93" y="29"/>
                  </a:lnTo>
                  <a:lnTo>
                    <a:pt x="90" y="30"/>
                  </a:lnTo>
                  <a:lnTo>
                    <a:pt x="88" y="31"/>
                  </a:lnTo>
                  <a:lnTo>
                    <a:pt x="85" y="34"/>
                  </a:lnTo>
                  <a:lnTo>
                    <a:pt x="82" y="37"/>
                  </a:lnTo>
                  <a:lnTo>
                    <a:pt x="79" y="40"/>
                  </a:lnTo>
                  <a:lnTo>
                    <a:pt x="78" y="42"/>
                  </a:lnTo>
                  <a:lnTo>
                    <a:pt x="77" y="45"/>
                  </a:lnTo>
                  <a:lnTo>
                    <a:pt x="75" y="48"/>
                  </a:lnTo>
                  <a:lnTo>
                    <a:pt x="75" y="52"/>
                  </a:lnTo>
                  <a:lnTo>
                    <a:pt x="74" y="54"/>
                  </a:lnTo>
                  <a:lnTo>
                    <a:pt x="74" y="58"/>
                  </a:lnTo>
                  <a:lnTo>
                    <a:pt x="74" y="61"/>
                  </a:lnTo>
                  <a:lnTo>
                    <a:pt x="75" y="65"/>
                  </a:lnTo>
                  <a:lnTo>
                    <a:pt x="75" y="68"/>
                  </a:lnTo>
                  <a:lnTo>
                    <a:pt x="77" y="71"/>
                  </a:lnTo>
                  <a:lnTo>
                    <a:pt x="78" y="75"/>
                  </a:lnTo>
                  <a:lnTo>
                    <a:pt x="79" y="77"/>
                  </a:lnTo>
                  <a:lnTo>
                    <a:pt x="82" y="80"/>
                  </a:lnTo>
                  <a:lnTo>
                    <a:pt x="85" y="81"/>
                  </a:lnTo>
                  <a:lnTo>
                    <a:pt x="88" y="84"/>
                  </a:lnTo>
                  <a:lnTo>
                    <a:pt x="90" y="87"/>
                  </a:lnTo>
                  <a:lnTo>
                    <a:pt x="93" y="88"/>
                  </a:lnTo>
                  <a:lnTo>
                    <a:pt x="97" y="90"/>
                  </a:lnTo>
                  <a:lnTo>
                    <a:pt x="100" y="91"/>
                  </a:lnTo>
                  <a:lnTo>
                    <a:pt x="102" y="91"/>
                  </a:lnTo>
                  <a:lnTo>
                    <a:pt x="106" y="92"/>
                  </a:lnTo>
                  <a:lnTo>
                    <a:pt x="111" y="92"/>
                  </a:lnTo>
                  <a:lnTo>
                    <a:pt x="113" y="92"/>
                  </a:lnTo>
                  <a:lnTo>
                    <a:pt x="119" y="91"/>
                  </a:lnTo>
                  <a:lnTo>
                    <a:pt x="121" y="91"/>
                  </a:lnTo>
                  <a:lnTo>
                    <a:pt x="124" y="90"/>
                  </a:lnTo>
                  <a:lnTo>
                    <a:pt x="128" y="88"/>
                  </a:lnTo>
                  <a:lnTo>
                    <a:pt x="131" y="87"/>
                  </a:lnTo>
                  <a:lnTo>
                    <a:pt x="134" y="84"/>
                  </a:lnTo>
                  <a:lnTo>
                    <a:pt x="136" y="81"/>
                  </a:lnTo>
                  <a:lnTo>
                    <a:pt x="139" y="80"/>
                  </a:lnTo>
                  <a:lnTo>
                    <a:pt x="140" y="77"/>
                  </a:lnTo>
                  <a:lnTo>
                    <a:pt x="143" y="75"/>
                  </a:lnTo>
                  <a:lnTo>
                    <a:pt x="144" y="71"/>
                  </a:lnTo>
                  <a:lnTo>
                    <a:pt x="146" y="68"/>
                  </a:lnTo>
                  <a:lnTo>
                    <a:pt x="146" y="65"/>
                  </a:lnTo>
                  <a:lnTo>
                    <a:pt x="147" y="61"/>
                  </a:lnTo>
                  <a:lnTo>
                    <a:pt x="147" y="58"/>
                  </a:lnTo>
                  <a:lnTo>
                    <a:pt x="147" y="54"/>
                  </a:lnTo>
                  <a:lnTo>
                    <a:pt x="146" y="52"/>
                  </a:lnTo>
                  <a:lnTo>
                    <a:pt x="146" y="48"/>
                  </a:lnTo>
                  <a:lnTo>
                    <a:pt x="144" y="45"/>
                  </a:lnTo>
                  <a:lnTo>
                    <a:pt x="143" y="42"/>
                  </a:lnTo>
                  <a:lnTo>
                    <a:pt x="140" y="40"/>
                  </a:lnTo>
                  <a:lnTo>
                    <a:pt x="139" y="37"/>
                  </a:lnTo>
                  <a:lnTo>
                    <a:pt x="136" y="34"/>
                  </a:lnTo>
                  <a:lnTo>
                    <a:pt x="136" y="34"/>
                  </a:lnTo>
                  <a:close/>
                  <a:moveTo>
                    <a:pt x="111" y="0"/>
                  </a:moveTo>
                  <a:lnTo>
                    <a:pt x="117" y="0"/>
                  </a:lnTo>
                  <a:lnTo>
                    <a:pt x="123" y="2"/>
                  </a:lnTo>
                  <a:lnTo>
                    <a:pt x="129" y="3"/>
                  </a:lnTo>
                  <a:lnTo>
                    <a:pt x="135" y="4"/>
                  </a:lnTo>
                  <a:lnTo>
                    <a:pt x="140" y="7"/>
                  </a:lnTo>
                  <a:lnTo>
                    <a:pt x="144" y="11"/>
                  </a:lnTo>
                  <a:lnTo>
                    <a:pt x="150" y="14"/>
                  </a:lnTo>
                  <a:lnTo>
                    <a:pt x="154" y="17"/>
                  </a:lnTo>
                  <a:lnTo>
                    <a:pt x="158" y="22"/>
                  </a:lnTo>
                  <a:lnTo>
                    <a:pt x="162" y="26"/>
                  </a:lnTo>
                  <a:lnTo>
                    <a:pt x="165" y="30"/>
                  </a:lnTo>
                  <a:lnTo>
                    <a:pt x="167" y="35"/>
                  </a:lnTo>
                  <a:lnTo>
                    <a:pt x="170" y="41"/>
                  </a:lnTo>
                  <a:lnTo>
                    <a:pt x="171" y="46"/>
                  </a:lnTo>
                  <a:lnTo>
                    <a:pt x="173" y="52"/>
                  </a:lnTo>
                  <a:lnTo>
                    <a:pt x="173" y="58"/>
                  </a:lnTo>
                  <a:lnTo>
                    <a:pt x="173" y="64"/>
                  </a:lnTo>
                  <a:lnTo>
                    <a:pt x="171" y="69"/>
                  </a:lnTo>
                  <a:lnTo>
                    <a:pt x="170" y="75"/>
                  </a:lnTo>
                  <a:lnTo>
                    <a:pt x="167" y="80"/>
                  </a:lnTo>
                  <a:lnTo>
                    <a:pt x="165" y="86"/>
                  </a:lnTo>
                  <a:lnTo>
                    <a:pt x="162" y="90"/>
                  </a:lnTo>
                  <a:lnTo>
                    <a:pt x="158" y="95"/>
                  </a:lnTo>
                  <a:lnTo>
                    <a:pt x="154" y="99"/>
                  </a:lnTo>
                  <a:lnTo>
                    <a:pt x="150" y="102"/>
                  </a:lnTo>
                  <a:lnTo>
                    <a:pt x="144" y="106"/>
                  </a:lnTo>
                  <a:lnTo>
                    <a:pt x="140" y="109"/>
                  </a:lnTo>
                  <a:lnTo>
                    <a:pt x="135" y="111"/>
                  </a:lnTo>
                  <a:lnTo>
                    <a:pt x="129" y="113"/>
                  </a:lnTo>
                  <a:lnTo>
                    <a:pt x="123" y="114"/>
                  </a:lnTo>
                  <a:lnTo>
                    <a:pt x="117" y="115"/>
                  </a:lnTo>
                  <a:lnTo>
                    <a:pt x="111" y="115"/>
                  </a:lnTo>
                  <a:lnTo>
                    <a:pt x="104" y="115"/>
                  </a:lnTo>
                  <a:lnTo>
                    <a:pt x="98" y="114"/>
                  </a:lnTo>
                  <a:lnTo>
                    <a:pt x="92" y="113"/>
                  </a:lnTo>
                  <a:lnTo>
                    <a:pt x="86" y="111"/>
                  </a:lnTo>
                  <a:lnTo>
                    <a:pt x="81" y="109"/>
                  </a:lnTo>
                  <a:lnTo>
                    <a:pt x="75" y="106"/>
                  </a:lnTo>
                  <a:lnTo>
                    <a:pt x="70" y="102"/>
                  </a:lnTo>
                  <a:lnTo>
                    <a:pt x="66" y="99"/>
                  </a:lnTo>
                  <a:lnTo>
                    <a:pt x="63" y="95"/>
                  </a:lnTo>
                  <a:lnTo>
                    <a:pt x="59" y="90"/>
                  </a:lnTo>
                  <a:lnTo>
                    <a:pt x="57" y="86"/>
                  </a:lnTo>
                  <a:lnTo>
                    <a:pt x="54" y="80"/>
                  </a:lnTo>
                  <a:lnTo>
                    <a:pt x="51" y="75"/>
                  </a:lnTo>
                  <a:lnTo>
                    <a:pt x="50" y="69"/>
                  </a:lnTo>
                  <a:lnTo>
                    <a:pt x="48" y="64"/>
                  </a:lnTo>
                  <a:lnTo>
                    <a:pt x="48" y="58"/>
                  </a:lnTo>
                  <a:lnTo>
                    <a:pt x="48" y="52"/>
                  </a:lnTo>
                  <a:lnTo>
                    <a:pt x="50" y="46"/>
                  </a:lnTo>
                  <a:lnTo>
                    <a:pt x="51" y="41"/>
                  </a:lnTo>
                  <a:lnTo>
                    <a:pt x="54" y="35"/>
                  </a:lnTo>
                  <a:lnTo>
                    <a:pt x="57" y="30"/>
                  </a:lnTo>
                  <a:lnTo>
                    <a:pt x="59" y="26"/>
                  </a:lnTo>
                  <a:lnTo>
                    <a:pt x="63" y="22"/>
                  </a:lnTo>
                  <a:lnTo>
                    <a:pt x="66" y="17"/>
                  </a:lnTo>
                  <a:lnTo>
                    <a:pt x="70" y="14"/>
                  </a:lnTo>
                  <a:lnTo>
                    <a:pt x="75" y="11"/>
                  </a:lnTo>
                  <a:lnTo>
                    <a:pt x="81" y="7"/>
                  </a:lnTo>
                  <a:lnTo>
                    <a:pt x="86" y="4"/>
                  </a:lnTo>
                  <a:lnTo>
                    <a:pt x="92" y="3"/>
                  </a:lnTo>
                  <a:lnTo>
                    <a:pt x="98" y="2"/>
                  </a:lnTo>
                  <a:lnTo>
                    <a:pt x="104" y="0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13"/>
            <p:cNvSpPr>
              <a:spLocks noEditPoints="1"/>
            </p:cNvSpPr>
            <p:nvPr/>
          </p:nvSpPr>
          <p:spPr bwMode="auto">
            <a:xfrm>
              <a:off x="5511800" y="2555875"/>
              <a:ext cx="354013" cy="377825"/>
            </a:xfrm>
            <a:custGeom>
              <a:avLst/>
              <a:gdLst>
                <a:gd name="T0" fmla="*/ 146 w 223"/>
                <a:gd name="T1" fmla="*/ 153 h 238"/>
                <a:gd name="T2" fmla="*/ 103 w 223"/>
                <a:gd name="T3" fmla="*/ 146 h 238"/>
                <a:gd name="T4" fmla="*/ 65 w 223"/>
                <a:gd name="T5" fmla="*/ 160 h 238"/>
                <a:gd name="T6" fmla="*/ 40 w 223"/>
                <a:gd name="T7" fmla="*/ 184 h 238"/>
                <a:gd name="T8" fmla="*/ 27 w 223"/>
                <a:gd name="T9" fmla="*/ 215 h 238"/>
                <a:gd name="T10" fmla="*/ 75 w 223"/>
                <a:gd name="T11" fmla="*/ 215 h 238"/>
                <a:gd name="T12" fmla="*/ 138 w 223"/>
                <a:gd name="T13" fmla="*/ 215 h 238"/>
                <a:gd name="T14" fmla="*/ 190 w 223"/>
                <a:gd name="T15" fmla="*/ 215 h 238"/>
                <a:gd name="T16" fmla="*/ 188 w 223"/>
                <a:gd name="T17" fmla="*/ 190 h 238"/>
                <a:gd name="T18" fmla="*/ 173 w 223"/>
                <a:gd name="T19" fmla="*/ 169 h 238"/>
                <a:gd name="T20" fmla="*/ 136 w 223"/>
                <a:gd name="T21" fmla="*/ 125 h 238"/>
                <a:gd name="T22" fmla="*/ 161 w 223"/>
                <a:gd name="T23" fmla="*/ 133 h 238"/>
                <a:gd name="T24" fmla="*/ 183 w 223"/>
                <a:gd name="T25" fmla="*/ 146 h 238"/>
                <a:gd name="T26" fmla="*/ 202 w 223"/>
                <a:gd name="T27" fmla="*/ 164 h 238"/>
                <a:gd name="T28" fmla="*/ 214 w 223"/>
                <a:gd name="T29" fmla="*/ 186 h 238"/>
                <a:gd name="T30" fmla="*/ 222 w 223"/>
                <a:gd name="T31" fmla="*/ 210 h 238"/>
                <a:gd name="T32" fmla="*/ 222 w 223"/>
                <a:gd name="T33" fmla="*/ 232 h 238"/>
                <a:gd name="T34" fmla="*/ 213 w 223"/>
                <a:gd name="T35" fmla="*/ 238 h 238"/>
                <a:gd name="T36" fmla="*/ 176 w 223"/>
                <a:gd name="T37" fmla="*/ 238 h 238"/>
                <a:gd name="T38" fmla="*/ 119 w 223"/>
                <a:gd name="T39" fmla="*/ 238 h 238"/>
                <a:gd name="T40" fmla="*/ 76 w 223"/>
                <a:gd name="T41" fmla="*/ 238 h 238"/>
                <a:gd name="T42" fmla="*/ 11 w 223"/>
                <a:gd name="T43" fmla="*/ 238 h 238"/>
                <a:gd name="T44" fmla="*/ 2 w 223"/>
                <a:gd name="T45" fmla="*/ 232 h 238"/>
                <a:gd name="T46" fmla="*/ 2 w 223"/>
                <a:gd name="T47" fmla="*/ 215 h 238"/>
                <a:gd name="T48" fmla="*/ 9 w 223"/>
                <a:gd name="T49" fmla="*/ 191 h 238"/>
                <a:gd name="T50" fmla="*/ 21 w 223"/>
                <a:gd name="T51" fmla="*/ 168 h 238"/>
                <a:gd name="T52" fmla="*/ 38 w 223"/>
                <a:gd name="T53" fmla="*/ 150 h 238"/>
                <a:gd name="T54" fmla="*/ 60 w 223"/>
                <a:gd name="T55" fmla="*/ 136 h 238"/>
                <a:gd name="T56" fmla="*/ 84 w 223"/>
                <a:gd name="T57" fmla="*/ 126 h 238"/>
                <a:gd name="T58" fmla="*/ 113 w 223"/>
                <a:gd name="T59" fmla="*/ 123 h 238"/>
                <a:gd name="T60" fmla="*/ 130 w 223"/>
                <a:gd name="T61" fmla="*/ 29 h 238"/>
                <a:gd name="T62" fmla="*/ 113 w 223"/>
                <a:gd name="T63" fmla="*/ 25 h 238"/>
                <a:gd name="T64" fmla="*/ 95 w 223"/>
                <a:gd name="T65" fmla="*/ 29 h 238"/>
                <a:gd name="T66" fmla="*/ 83 w 223"/>
                <a:gd name="T67" fmla="*/ 40 h 238"/>
                <a:gd name="T68" fmla="*/ 76 w 223"/>
                <a:gd name="T69" fmla="*/ 54 h 238"/>
                <a:gd name="T70" fmla="*/ 79 w 223"/>
                <a:gd name="T71" fmla="*/ 71 h 238"/>
                <a:gd name="T72" fmla="*/ 90 w 223"/>
                <a:gd name="T73" fmla="*/ 84 h 238"/>
                <a:gd name="T74" fmla="*/ 104 w 223"/>
                <a:gd name="T75" fmla="*/ 91 h 238"/>
                <a:gd name="T76" fmla="*/ 123 w 223"/>
                <a:gd name="T77" fmla="*/ 91 h 238"/>
                <a:gd name="T78" fmla="*/ 138 w 223"/>
                <a:gd name="T79" fmla="*/ 81 h 238"/>
                <a:gd name="T80" fmla="*/ 148 w 223"/>
                <a:gd name="T81" fmla="*/ 68 h 238"/>
                <a:gd name="T82" fmla="*/ 148 w 223"/>
                <a:gd name="T83" fmla="*/ 52 h 238"/>
                <a:gd name="T84" fmla="*/ 141 w 223"/>
                <a:gd name="T85" fmla="*/ 37 h 238"/>
                <a:gd name="T86" fmla="*/ 125 w 223"/>
                <a:gd name="T87" fmla="*/ 2 h 238"/>
                <a:gd name="T88" fmla="*/ 152 w 223"/>
                <a:gd name="T89" fmla="*/ 14 h 238"/>
                <a:gd name="T90" fmla="*/ 169 w 223"/>
                <a:gd name="T91" fmla="*/ 35 h 238"/>
                <a:gd name="T92" fmla="*/ 173 w 223"/>
                <a:gd name="T93" fmla="*/ 64 h 238"/>
                <a:gd name="T94" fmla="*/ 164 w 223"/>
                <a:gd name="T95" fmla="*/ 90 h 238"/>
                <a:gd name="T96" fmla="*/ 142 w 223"/>
                <a:gd name="T97" fmla="*/ 109 h 238"/>
                <a:gd name="T98" fmla="*/ 113 w 223"/>
                <a:gd name="T99" fmla="*/ 115 h 238"/>
                <a:gd name="T100" fmla="*/ 83 w 223"/>
                <a:gd name="T101" fmla="*/ 109 h 238"/>
                <a:gd name="T102" fmla="*/ 61 w 223"/>
                <a:gd name="T103" fmla="*/ 90 h 238"/>
                <a:gd name="T104" fmla="*/ 52 w 223"/>
                <a:gd name="T105" fmla="*/ 64 h 238"/>
                <a:gd name="T106" fmla="*/ 56 w 223"/>
                <a:gd name="T107" fmla="*/ 35 h 238"/>
                <a:gd name="T108" fmla="*/ 73 w 223"/>
                <a:gd name="T109" fmla="*/ 14 h 238"/>
                <a:gd name="T110" fmla="*/ 100 w 223"/>
                <a:gd name="T111" fmla="*/ 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3" h="238">
                  <a:moveTo>
                    <a:pt x="173" y="169"/>
                  </a:moveTo>
                  <a:lnTo>
                    <a:pt x="167" y="165"/>
                  </a:lnTo>
                  <a:lnTo>
                    <a:pt x="160" y="160"/>
                  </a:lnTo>
                  <a:lnTo>
                    <a:pt x="153" y="156"/>
                  </a:lnTo>
                  <a:lnTo>
                    <a:pt x="146" y="153"/>
                  </a:lnTo>
                  <a:lnTo>
                    <a:pt x="138" y="150"/>
                  </a:lnTo>
                  <a:lnTo>
                    <a:pt x="130" y="148"/>
                  </a:lnTo>
                  <a:lnTo>
                    <a:pt x="121" y="146"/>
                  </a:lnTo>
                  <a:lnTo>
                    <a:pt x="113" y="146"/>
                  </a:lnTo>
                  <a:lnTo>
                    <a:pt x="103" y="146"/>
                  </a:lnTo>
                  <a:lnTo>
                    <a:pt x="95" y="148"/>
                  </a:lnTo>
                  <a:lnTo>
                    <a:pt x="87" y="150"/>
                  </a:lnTo>
                  <a:lnTo>
                    <a:pt x="79" y="153"/>
                  </a:lnTo>
                  <a:lnTo>
                    <a:pt x="72" y="156"/>
                  </a:lnTo>
                  <a:lnTo>
                    <a:pt x="65" y="160"/>
                  </a:lnTo>
                  <a:lnTo>
                    <a:pt x="57" y="165"/>
                  </a:lnTo>
                  <a:lnTo>
                    <a:pt x="52" y="169"/>
                  </a:lnTo>
                  <a:lnTo>
                    <a:pt x="46" y="175"/>
                  </a:lnTo>
                  <a:lnTo>
                    <a:pt x="44" y="179"/>
                  </a:lnTo>
                  <a:lnTo>
                    <a:pt x="40" y="184"/>
                  </a:lnTo>
                  <a:lnTo>
                    <a:pt x="36" y="190"/>
                  </a:lnTo>
                  <a:lnTo>
                    <a:pt x="33" y="196"/>
                  </a:lnTo>
                  <a:lnTo>
                    <a:pt x="31" y="202"/>
                  </a:lnTo>
                  <a:lnTo>
                    <a:pt x="29" y="209"/>
                  </a:lnTo>
                  <a:lnTo>
                    <a:pt x="27" y="215"/>
                  </a:lnTo>
                  <a:lnTo>
                    <a:pt x="36" y="215"/>
                  </a:lnTo>
                  <a:lnTo>
                    <a:pt x="45" y="215"/>
                  </a:lnTo>
                  <a:lnTo>
                    <a:pt x="54" y="215"/>
                  </a:lnTo>
                  <a:lnTo>
                    <a:pt x="64" y="215"/>
                  </a:lnTo>
                  <a:lnTo>
                    <a:pt x="75" y="215"/>
                  </a:lnTo>
                  <a:lnTo>
                    <a:pt x="87" y="215"/>
                  </a:lnTo>
                  <a:lnTo>
                    <a:pt x="99" y="215"/>
                  </a:lnTo>
                  <a:lnTo>
                    <a:pt x="113" y="215"/>
                  </a:lnTo>
                  <a:lnTo>
                    <a:pt x="126" y="215"/>
                  </a:lnTo>
                  <a:lnTo>
                    <a:pt x="138" y="215"/>
                  </a:lnTo>
                  <a:lnTo>
                    <a:pt x="150" y="215"/>
                  </a:lnTo>
                  <a:lnTo>
                    <a:pt x="161" y="215"/>
                  </a:lnTo>
                  <a:lnTo>
                    <a:pt x="171" y="215"/>
                  </a:lnTo>
                  <a:lnTo>
                    <a:pt x="180" y="215"/>
                  </a:lnTo>
                  <a:lnTo>
                    <a:pt x="190" y="215"/>
                  </a:lnTo>
                  <a:lnTo>
                    <a:pt x="196" y="215"/>
                  </a:lnTo>
                  <a:lnTo>
                    <a:pt x="196" y="209"/>
                  </a:lnTo>
                  <a:lnTo>
                    <a:pt x="194" y="202"/>
                  </a:lnTo>
                  <a:lnTo>
                    <a:pt x="191" y="196"/>
                  </a:lnTo>
                  <a:lnTo>
                    <a:pt x="188" y="190"/>
                  </a:lnTo>
                  <a:lnTo>
                    <a:pt x="186" y="184"/>
                  </a:lnTo>
                  <a:lnTo>
                    <a:pt x="181" y="179"/>
                  </a:lnTo>
                  <a:lnTo>
                    <a:pt x="177" y="175"/>
                  </a:lnTo>
                  <a:lnTo>
                    <a:pt x="173" y="169"/>
                  </a:lnTo>
                  <a:lnTo>
                    <a:pt x="173" y="169"/>
                  </a:lnTo>
                  <a:close/>
                  <a:moveTo>
                    <a:pt x="113" y="123"/>
                  </a:moveTo>
                  <a:lnTo>
                    <a:pt x="118" y="123"/>
                  </a:lnTo>
                  <a:lnTo>
                    <a:pt x="123" y="123"/>
                  </a:lnTo>
                  <a:lnTo>
                    <a:pt x="129" y="123"/>
                  </a:lnTo>
                  <a:lnTo>
                    <a:pt x="136" y="125"/>
                  </a:lnTo>
                  <a:lnTo>
                    <a:pt x="140" y="126"/>
                  </a:lnTo>
                  <a:lnTo>
                    <a:pt x="146" y="127"/>
                  </a:lnTo>
                  <a:lnTo>
                    <a:pt x="150" y="129"/>
                  </a:lnTo>
                  <a:lnTo>
                    <a:pt x="156" y="132"/>
                  </a:lnTo>
                  <a:lnTo>
                    <a:pt x="161" y="133"/>
                  </a:lnTo>
                  <a:lnTo>
                    <a:pt x="165" y="136"/>
                  </a:lnTo>
                  <a:lnTo>
                    <a:pt x="171" y="137"/>
                  </a:lnTo>
                  <a:lnTo>
                    <a:pt x="175" y="141"/>
                  </a:lnTo>
                  <a:lnTo>
                    <a:pt x="179" y="144"/>
                  </a:lnTo>
                  <a:lnTo>
                    <a:pt x="183" y="146"/>
                  </a:lnTo>
                  <a:lnTo>
                    <a:pt x="187" y="150"/>
                  </a:lnTo>
                  <a:lnTo>
                    <a:pt x="191" y="153"/>
                  </a:lnTo>
                  <a:lnTo>
                    <a:pt x="195" y="156"/>
                  </a:lnTo>
                  <a:lnTo>
                    <a:pt x="198" y="161"/>
                  </a:lnTo>
                  <a:lnTo>
                    <a:pt x="202" y="164"/>
                  </a:lnTo>
                  <a:lnTo>
                    <a:pt x="204" y="168"/>
                  </a:lnTo>
                  <a:lnTo>
                    <a:pt x="207" y="173"/>
                  </a:lnTo>
                  <a:lnTo>
                    <a:pt x="210" y="177"/>
                  </a:lnTo>
                  <a:lnTo>
                    <a:pt x="213" y="182"/>
                  </a:lnTo>
                  <a:lnTo>
                    <a:pt x="214" y="186"/>
                  </a:lnTo>
                  <a:lnTo>
                    <a:pt x="217" y="191"/>
                  </a:lnTo>
                  <a:lnTo>
                    <a:pt x="218" y="195"/>
                  </a:lnTo>
                  <a:lnTo>
                    <a:pt x="221" y="200"/>
                  </a:lnTo>
                  <a:lnTo>
                    <a:pt x="222" y="206"/>
                  </a:lnTo>
                  <a:lnTo>
                    <a:pt x="222" y="210"/>
                  </a:lnTo>
                  <a:lnTo>
                    <a:pt x="223" y="215"/>
                  </a:lnTo>
                  <a:lnTo>
                    <a:pt x="223" y="221"/>
                  </a:lnTo>
                  <a:lnTo>
                    <a:pt x="223" y="226"/>
                  </a:lnTo>
                  <a:lnTo>
                    <a:pt x="223" y="229"/>
                  </a:lnTo>
                  <a:lnTo>
                    <a:pt x="222" y="232"/>
                  </a:lnTo>
                  <a:lnTo>
                    <a:pt x="222" y="233"/>
                  </a:lnTo>
                  <a:lnTo>
                    <a:pt x="221" y="234"/>
                  </a:lnTo>
                  <a:lnTo>
                    <a:pt x="218" y="236"/>
                  </a:lnTo>
                  <a:lnTo>
                    <a:pt x="215" y="237"/>
                  </a:lnTo>
                  <a:lnTo>
                    <a:pt x="213" y="238"/>
                  </a:lnTo>
                  <a:lnTo>
                    <a:pt x="211" y="238"/>
                  </a:lnTo>
                  <a:lnTo>
                    <a:pt x="210" y="238"/>
                  </a:lnTo>
                  <a:lnTo>
                    <a:pt x="210" y="238"/>
                  </a:lnTo>
                  <a:lnTo>
                    <a:pt x="192" y="238"/>
                  </a:lnTo>
                  <a:lnTo>
                    <a:pt x="176" y="238"/>
                  </a:lnTo>
                  <a:lnTo>
                    <a:pt x="163" y="238"/>
                  </a:lnTo>
                  <a:lnTo>
                    <a:pt x="149" y="238"/>
                  </a:lnTo>
                  <a:lnTo>
                    <a:pt x="138" y="238"/>
                  </a:lnTo>
                  <a:lnTo>
                    <a:pt x="127" y="238"/>
                  </a:lnTo>
                  <a:lnTo>
                    <a:pt x="119" y="238"/>
                  </a:lnTo>
                  <a:lnTo>
                    <a:pt x="113" y="238"/>
                  </a:lnTo>
                  <a:lnTo>
                    <a:pt x="106" y="238"/>
                  </a:lnTo>
                  <a:lnTo>
                    <a:pt x="96" y="238"/>
                  </a:lnTo>
                  <a:lnTo>
                    <a:pt x="87" y="238"/>
                  </a:lnTo>
                  <a:lnTo>
                    <a:pt x="76" y="238"/>
                  </a:lnTo>
                  <a:lnTo>
                    <a:pt x="63" y="238"/>
                  </a:lnTo>
                  <a:lnTo>
                    <a:pt x="48" y="238"/>
                  </a:lnTo>
                  <a:lnTo>
                    <a:pt x="31" y="238"/>
                  </a:lnTo>
                  <a:lnTo>
                    <a:pt x="14" y="238"/>
                  </a:lnTo>
                  <a:lnTo>
                    <a:pt x="11" y="238"/>
                  </a:lnTo>
                  <a:lnTo>
                    <a:pt x="9" y="237"/>
                  </a:lnTo>
                  <a:lnTo>
                    <a:pt x="7" y="236"/>
                  </a:lnTo>
                  <a:lnTo>
                    <a:pt x="6" y="234"/>
                  </a:lnTo>
                  <a:lnTo>
                    <a:pt x="3" y="233"/>
                  </a:lnTo>
                  <a:lnTo>
                    <a:pt x="2" y="232"/>
                  </a:lnTo>
                  <a:lnTo>
                    <a:pt x="2" y="229"/>
                  </a:lnTo>
                  <a:lnTo>
                    <a:pt x="2" y="226"/>
                  </a:lnTo>
                  <a:lnTo>
                    <a:pt x="0" y="226"/>
                  </a:lnTo>
                  <a:lnTo>
                    <a:pt x="2" y="221"/>
                  </a:lnTo>
                  <a:lnTo>
                    <a:pt x="2" y="215"/>
                  </a:lnTo>
                  <a:lnTo>
                    <a:pt x="2" y="210"/>
                  </a:lnTo>
                  <a:lnTo>
                    <a:pt x="3" y="206"/>
                  </a:lnTo>
                  <a:lnTo>
                    <a:pt x="6" y="200"/>
                  </a:lnTo>
                  <a:lnTo>
                    <a:pt x="7" y="195"/>
                  </a:lnTo>
                  <a:lnTo>
                    <a:pt x="9" y="191"/>
                  </a:lnTo>
                  <a:lnTo>
                    <a:pt x="10" y="186"/>
                  </a:lnTo>
                  <a:lnTo>
                    <a:pt x="13" y="182"/>
                  </a:lnTo>
                  <a:lnTo>
                    <a:pt x="15" y="177"/>
                  </a:lnTo>
                  <a:lnTo>
                    <a:pt x="18" y="173"/>
                  </a:lnTo>
                  <a:lnTo>
                    <a:pt x="21" y="168"/>
                  </a:lnTo>
                  <a:lnTo>
                    <a:pt x="23" y="164"/>
                  </a:lnTo>
                  <a:lnTo>
                    <a:pt x="27" y="161"/>
                  </a:lnTo>
                  <a:lnTo>
                    <a:pt x="30" y="156"/>
                  </a:lnTo>
                  <a:lnTo>
                    <a:pt x="34" y="153"/>
                  </a:lnTo>
                  <a:lnTo>
                    <a:pt x="38" y="150"/>
                  </a:lnTo>
                  <a:lnTo>
                    <a:pt x="42" y="146"/>
                  </a:lnTo>
                  <a:lnTo>
                    <a:pt x="46" y="144"/>
                  </a:lnTo>
                  <a:lnTo>
                    <a:pt x="50" y="141"/>
                  </a:lnTo>
                  <a:lnTo>
                    <a:pt x="54" y="137"/>
                  </a:lnTo>
                  <a:lnTo>
                    <a:pt x="60" y="136"/>
                  </a:lnTo>
                  <a:lnTo>
                    <a:pt x="64" y="133"/>
                  </a:lnTo>
                  <a:lnTo>
                    <a:pt x="69" y="132"/>
                  </a:lnTo>
                  <a:lnTo>
                    <a:pt x="73" y="129"/>
                  </a:lnTo>
                  <a:lnTo>
                    <a:pt x="79" y="127"/>
                  </a:lnTo>
                  <a:lnTo>
                    <a:pt x="84" y="126"/>
                  </a:lnTo>
                  <a:lnTo>
                    <a:pt x="90" y="125"/>
                  </a:lnTo>
                  <a:lnTo>
                    <a:pt x="95" y="123"/>
                  </a:lnTo>
                  <a:lnTo>
                    <a:pt x="102" y="123"/>
                  </a:lnTo>
                  <a:lnTo>
                    <a:pt x="107" y="123"/>
                  </a:lnTo>
                  <a:lnTo>
                    <a:pt x="113" y="123"/>
                  </a:lnTo>
                  <a:lnTo>
                    <a:pt x="113" y="123"/>
                  </a:lnTo>
                  <a:close/>
                  <a:moveTo>
                    <a:pt x="138" y="34"/>
                  </a:moveTo>
                  <a:lnTo>
                    <a:pt x="136" y="31"/>
                  </a:lnTo>
                  <a:lnTo>
                    <a:pt x="133" y="30"/>
                  </a:lnTo>
                  <a:lnTo>
                    <a:pt x="130" y="29"/>
                  </a:lnTo>
                  <a:lnTo>
                    <a:pt x="126" y="27"/>
                  </a:lnTo>
                  <a:lnTo>
                    <a:pt x="123" y="26"/>
                  </a:lnTo>
                  <a:lnTo>
                    <a:pt x="119" y="25"/>
                  </a:lnTo>
                  <a:lnTo>
                    <a:pt x="117" y="25"/>
                  </a:lnTo>
                  <a:lnTo>
                    <a:pt x="113" y="25"/>
                  </a:lnTo>
                  <a:lnTo>
                    <a:pt x="109" y="25"/>
                  </a:lnTo>
                  <a:lnTo>
                    <a:pt x="104" y="25"/>
                  </a:lnTo>
                  <a:lnTo>
                    <a:pt x="102" y="26"/>
                  </a:lnTo>
                  <a:lnTo>
                    <a:pt x="98" y="27"/>
                  </a:lnTo>
                  <a:lnTo>
                    <a:pt x="95" y="29"/>
                  </a:lnTo>
                  <a:lnTo>
                    <a:pt x="92" y="30"/>
                  </a:lnTo>
                  <a:lnTo>
                    <a:pt x="90" y="31"/>
                  </a:lnTo>
                  <a:lnTo>
                    <a:pt x="87" y="34"/>
                  </a:lnTo>
                  <a:lnTo>
                    <a:pt x="84" y="37"/>
                  </a:lnTo>
                  <a:lnTo>
                    <a:pt x="83" y="40"/>
                  </a:lnTo>
                  <a:lnTo>
                    <a:pt x="80" y="42"/>
                  </a:lnTo>
                  <a:lnTo>
                    <a:pt x="79" y="45"/>
                  </a:lnTo>
                  <a:lnTo>
                    <a:pt x="77" y="48"/>
                  </a:lnTo>
                  <a:lnTo>
                    <a:pt x="76" y="52"/>
                  </a:lnTo>
                  <a:lnTo>
                    <a:pt x="76" y="54"/>
                  </a:lnTo>
                  <a:lnTo>
                    <a:pt x="76" y="58"/>
                  </a:lnTo>
                  <a:lnTo>
                    <a:pt x="76" y="61"/>
                  </a:lnTo>
                  <a:lnTo>
                    <a:pt x="76" y="65"/>
                  </a:lnTo>
                  <a:lnTo>
                    <a:pt x="77" y="68"/>
                  </a:lnTo>
                  <a:lnTo>
                    <a:pt x="79" y="71"/>
                  </a:lnTo>
                  <a:lnTo>
                    <a:pt x="80" y="75"/>
                  </a:lnTo>
                  <a:lnTo>
                    <a:pt x="83" y="77"/>
                  </a:lnTo>
                  <a:lnTo>
                    <a:pt x="84" y="80"/>
                  </a:lnTo>
                  <a:lnTo>
                    <a:pt x="87" y="81"/>
                  </a:lnTo>
                  <a:lnTo>
                    <a:pt x="90" y="84"/>
                  </a:lnTo>
                  <a:lnTo>
                    <a:pt x="92" y="87"/>
                  </a:lnTo>
                  <a:lnTo>
                    <a:pt x="95" y="88"/>
                  </a:lnTo>
                  <a:lnTo>
                    <a:pt x="98" y="90"/>
                  </a:lnTo>
                  <a:lnTo>
                    <a:pt x="102" y="91"/>
                  </a:lnTo>
                  <a:lnTo>
                    <a:pt x="104" y="91"/>
                  </a:lnTo>
                  <a:lnTo>
                    <a:pt x="109" y="92"/>
                  </a:lnTo>
                  <a:lnTo>
                    <a:pt x="113" y="92"/>
                  </a:lnTo>
                  <a:lnTo>
                    <a:pt x="117" y="92"/>
                  </a:lnTo>
                  <a:lnTo>
                    <a:pt x="119" y="91"/>
                  </a:lnTo>
                  <a:lnTo>
                    <a:pt x="123" y="91"/>
                  </a:lnTo>
                  <a:lnTo>
                    <a:pt x="126" y="90"/>
                  </a:lnTo>
                  <a:lnTo>
                    <a:pt x="130" y="88"/>
                  </a:lnTo>
                  <a:lnTo>
                    <a:pt x="133" y="87"/>
                  </a:lnTo>
                  <a:lnTo>
                    <a:pt x="136" y="84"/>
                  </a:lnTo>
                  <a:lnTo>
                    <a:pt x="138" y="81"/>
                  </a:lnTo>
                  <a:lnTo>
                    <a:pt x="141" y="80"/>
                  </a:lnTo>
                  <a:lnTo>
                    <a:pt x="142" y="77"/>
                  </a:lnTo>
                  <a:lnTo>
                    <a:pt x="145" y="75"/>
                  </a:lnTo>
                  <a:lnTo>
                    <a:pt x="146" y="71"/>
                  </a:lnTo>
                  <a:lnTo>
                    <a:pt x="148" y="68"/>
                  </a:lnTo>
                  <a:lnTo>
                    <a:pt x="148" y="65"/>
                  </a:lnTo>
                  <a:lnTo>
                    <a:pt x="149" y="61"/>
                  </a:lnTo>
                  <a:lnTo>
                    <a:pt x="149" y="58"/>
                  </a:lnTo>
                  <a:lnTo>
                    <a:pt x="149" y="54"/>
                  </a:lnTo>
                  <a:lnTo>
                    <a:pt x="148" y="52"/>
                  </a:lnTo>
                  <a:lnTo>
                    <a:pt x="148" y="48"/>
                  </a:lnTo>
                  <a:lnTo>
                    <a:pt x="146" y="45"/>
                  </a:lnTo>
                  <a:lnTo>
                    <a:pt x="145" y="42"/>
                  </a:lnTo>
                  <a:lnTo>
                    <a:pt x="142" y="40"/>
                  </a:lnTo>
                  <a:lnTo>
                    <a:pt x="141" y="37"/>
                  </a:lnTo>
                  <a:lnTo>
                    <a:pt x="138" y="34"/>
                  </a:lnTo>
                  <a:lnTo>
                    <a:pt x="138" y="34"/>
                  </a:lnTo>
                  <a:close/>
                  <a:moveTo>
                    <a:pt x="113" y="0"/>
                  </a:moveTo>
                  <a:lnTo>
                    <a:pt x="118" y="0"/>
                  </a:lnTo>
                  <a:lnTo>
                    <a:pt x="125" y="2"/>
                  </a:lnTo>
                  <a:lnTo>
                    <a:pt x="130" y="3"/>
                  </a:lnTo>
                  <a:lnTo>
                    <a:pt x="137" y="4"/>
                  </a:lnTo>
                  <a:lnTo>
                    <a:pt x="142" y="7"/>
                  </a:lnTo>
                  <a:lnTo>
                    <a:pt x="148" y="11"/>
                  </a:lnTo>
                  <a:lnTo>
                    <a:pt x="152" y="14"/>
                  </a:lnTo>
                  <a:lnTo>
                    <a:pt x="156" y="17"/>
                  </a:lnTo>
                  <a:lnTo>
                    <a:pt x="160" y="22"/>
                  </a:lnTo>
                  <a:lnTo>
                    <a:pt x="164" y="26"/>
                  </a:lnTo>
                  <a:lnTo>
                    <a:pt x="167" y="30"/>
                  </a:lnTo>
                  <a:lnTo>
                    <a:pt x="169" y="35"/>
                  </a:lnTo>
                  <a:lnTo>
                    <a:pt x="172" y="41"/>
                  </a:lnTo>
                  <a:lnTo>
                    <a:pt x="173" y="46"/>
                  </a:lnTo>
                  <a:lnTo>
                    <a:pt x="173" y="52"/>
                  </a:lnTo>
                  <a:lnTo>
                    <a:pt x="175" y="58"/>
                  </a:lnTo>
                  <a:lnTo>
                    <a:pt x="173" y="64"/>
                  </a:lnTo>
                  <a:lnTo>
                    <a:pt x="173" y="69"/>
                  </a:lnTo>
                  <a:lnTo>
                    <a:pt x="172" y="75"/>
                  </a:lnTo>
                  <a:lnTo>
                    <a:pt x="169" y="80"/>
                  </a:lnTo>
                  <a:lnTo>
                    <a:pt x="167" y="86"/>
                  </a:lnTo>
                  <a:lnTo>
                    <a:pt x="164" y="90"/>
                  </a:lnTo>
                  <a:lnTo>
                    <a:pt x="160" y="95"/>
                  </a:lnTo>
                  <a:lnTo>
                    <a:pt x="156" y="99"/>
                  </a:lnTo>
                  <a:lnTo>
                    <a:pt x="152" y="102"/>
                  </a:lnTo>
                  <a:lnTo>
                    <a:pt x="148" y="106"/>
                  </a:lnTo>
                  <a:lnTo>
                    <a:pt x="142" y="109"/>
                  </a:lnTo>
                  <a:lnTo>
                    <a:pt x="137" y="111"/>
                  </a:lnTo>
                  <a:lnTo>
                    <a:pt x="130" y="113"/>
                  </a:lnTo>
                  <a:lnTo>
                    <a:pt x="125" y="114"/>
                  </a:lnTo>
                  <a:lnTo>
                    <a:pt x="118" y="115"/>
                  </a:lnTo>
                  <a:lnTo>
                    <a:pt x="113" y="115"/>
                  </a:lnTo>
                  <a:lnTo>
                    <a:pt x="106" y="115"/>
                  </a:lnTo>
                  <a:lnTo>
                    <a:pt x="100" y="114"/>
                  </a:lnTo>
                  <a:lnTo>
                    <a:pt x="94" y="113"/>
                  </a:lnTo>
                  <a:lnTo>
                    <a:pt x="88" y="111"/>
                  </a:lnTo>
                  <a:lnTo>
                    <a:pt x="83" y="109"/>
                  </a:lnTo>
                  <a:lnTo>
                    <a:pt x="77" y="106"/>
                  </a:lnTo>
                  <a:lnTo>
                    <a:pt x="73" y="102"/>
                  </a:lnTo>
                  <a:lnTo>
                    <a:pt x="68" y="99"/>
                  </a:lnTo>
                  <a:lnTo>
                    <a:pt x="65" y="95"/>
                  </a:lnTo>
                  <a:lnTo>
                    <a:pt x="61" y="90"/>
                  </a:lnTo>
                  <a:lnTo>
                    <a:pt x="57" y="86"/>
                  </a:lnTo>
                  <a:lnTo>
                    <a:pt x="56" y="80"/>
                  </a:lnTo>
                  <a:lnTo>
                    <a:pt x="53" y="75"/>
                  </a:lnTo>
                  <a:lnTo>
                    <a:pt x="52" y="69"/>
                  </a:lnTo>
                  <a:lnTo>
                    <a:pt x="52" y="64"/>
                  </a:lnTo>
                  <a:lnTo>
                    <a:pt x="50" y="58"/>
                  </a:lnTo>
                  <a:lnTo>
                    <a:pt x="52" y="52"/>
                  </a:lnTo>
                  <a:lnTo>
                    <a:pt x="52" y="46"/>
                  </a:lnTo>
                  <a:lnTo>
                    <a:pt x="53" y="41"/>
                  </a:lnTo>
                  <a:lnTo>
                    <a:pt x="56" y="35"/>
                  </a:lnTo>
                  <a:lnTo>
                    <a:pt x="57" y="30"/>
                  </a:lnTo>
                  <a:lnTo>
                    <a:pt x="61" y="26"/>
                  </a:lnTo>
                  <a:lnTo>
                    <a:pt x="65" y="22"/>
                  </a:lnTo>
                  <a:lnTo>
                    <a:pt x="68" y="17"/>
                  </a:lnTo>
                  <a:lnTo>
                    <a:pt x="73" y="14"/>
                  </a:lnTo>
                  <a:lnTo>
                    <a:pt x="77" y="11"/>
                  </a:lnTo>
                  <a:lnTo>
                    <a:pt x="83" y="7"/>
                  </a:lnTo>
                  <a:lnTo>
                    <a:pt x="88" y="4"/>
                  </a:lnTo>
                  <a:lnTo>
                    <a:pt x="94" y="3"/>
                  </a:lnTo>
                  <a:lnTo>
                    <a:pt x="100" y="2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4710113" y="2555875"/>
              <a:ext cx="354013" cy="377825"/>
            </a:xfrm>
            <a:custGeom>
              <a:avLst/>
              <a:gdLst>
                <a:gd name="T0" fmla="*/ 145 w 223"/>
                <a:gd name="T1" fmla="*/ 153 h 238"/>
                <a:gd name="T2" fmla="*/ 103 w 223"/>
                <a:gd name="T3" fmla="*/ 146 h 238"/>
                <a:gd name="T4" fmla="*/ 64 w 223"/>
                <a:gd name="T5" fmla="*/ 160 h 238"/>
                <a:gd name="T6" fmla="*/ 39 w 223"/>
                <a:gd name="T7" fmla="*/ 184 h 238"/>
                <a:gd name="T8" fmla="*/ 27 w 223"/>
                <a:gd name="T9" fmla="*/ 215 h 238"/>
                <a:gd name="T10" fmla="*/ 74 w 223"/>
                <a:gd name="T11" fmla="*/ 215 h 238"/>
                <a:gd name="T12" fmla="*/ 138 w 223"/>
                <a:gd name="T13" fmla="*/ 215 h 238"/>
                <a:gd name="T14" fmla="*/ 188 w 223"/>
                <a:gd name="T15" fmla="*/ 215 h 238"/>
                <a:gd name="T16" fmla="*/ 188 w 223"/>
                <a:gd name="T17" fmla="*/ 190 h 238"/>
                <a:gd name="T18" fmla="*/ 172 w 223"/>
                <a:gd name="T19" fmla="*/ 169 h 238"/>
                <a:gd name="T20" fmla="*/ 134 w 223"/>
                <a:gd name="T21" fmla="*/ 125 h 238"/>
                <a:gd name="T22" fmla="*/ 160 w 223"/>
                <a:gd name="T23" fmla="*/ 133 h 238"/>
                <a:gd name="T24" fmla="*/ 182 w 223"/>
                <a:gd name="T25" fmla="*/ 146 h 238"/>
                <a:gd name="T26" fmla="*/ 201 w 223"/>
                <a:gd name="T27" fmla="*/ 164 h 238"/>
                <a:gd name="T28" fmla="*/ 214 w 223"/>
                <a:gd name="T29" fmla="*/ 186 h 238"/>
                <a:gd name="T30" fmla="*/ 222 w 223"/>
                <a:gd name="T31" fmla="*/ 210 h 238"/>
                <a:gd name="T32" fmla="*/ 222 w 223"/>
                <a:gd name="T33" fmla="*/ 232 h 238"/>
                <a:gd name="T34" fmla="*/ 212 w 223"/>
                <a:gd name="T35" fmla="*/ 238 h 238"/>
                <a:gd name="T36" fmla="*/ 176 w 223"/>
                <a:gd name="T37" fmla="*/ 238 h 238"/>
                <a:gd name="T38" fmla="*/ 119 w 223"/>
                <a:gd name="T39" fmla="*/ 238 h 238"/>
                <a:gd name="T40" fmla="*/ 74 w 223"/>
                <a:gd name="T41" fmla="*/ 238 h 238"/>
                <a:gd name="T42" fmla="*/ 11 w 223"/>
                <a:gd name="T43" fmla="*/ 238 h 238"/>
                <a:gd name="T44" fmla="*/ 1 w 223"/>
                <a:gd name="T45" fmla="*/ 232 h 238"/>
                <a:gd name="T46" fmla="*/ 1 w 223"/>
                <a:gd name="T47" fmla="*/ 215 h 238"/>
                <a:gd name="T48" fmla="*/ 7 w 223"/>
                <a:gd name="T49" fmla="*/ 191 h 238"/>
                <a:gd name="T50" fmla="*/ 19 w 223"/>
                <a:gd name="T51" fmla="*/ 168 h 238"/>
                <a:gd name="T52" fmla="*/ 38 w 223"/>
                <a:gd name="T53" fmla="*/ 150 h 238"/>
                <a:gd name="T54" fmla="*/ 58 w 223"/>
                <a:gd name="T55" fmla="*/ 136 h 238"/>
                <a:gd name="T56" fmla="*/ 84 w 223"/>
                <a:gd name="T57" fmla="*/ 126 h 238"/>
                <a:gd name="T58" fmla="*/ 112 w 223"/>
                <a:gd name="T59" fmla="*/ 123 h 238"/>
                <a:gd name="T60" fmla="*/ 128 w 223"/>
                <a:gd name="T61" fmla="*/ 29 h 238"/>
                <a:gd name="T62" fmla="*/ 112 w 223"/>
                <a:gd name="T63" fmla="*/ 25 h 238"/>
                <a:gd name="T64" fmla="*/ 95 w 223"/>
                <a:gd name="T65" fmla="*/ 29 h 238"/>
                <a:gd name="T66" fmla="*/ 83 w 223"/>
                <a:gd name="T67" fmla="*/ 40 h 238"/>
                <a:gd name="T68" fmla="*/ 76 w 223"/>
                <a:gd name="T69" fmla="*/ 54 h 238"/>
                <a:gd name="T70" fmla="*/ 78 w 223"/>
                <a:gd name="T71" fmla="*/ 71 h 238"/>
                <a:gd name="T72" fmla="*/ 88 w 223"/>
                <a:gd name="T73" fmla="*/ 84 h 238"/>
                <a:gd name="T74" fmla="*/ 104 w 223"/>
                <a:gd name="T75" fmla="*/ 91 h 238"/>
                <a:gd name="T76" fmla="*/ 123 w 223"/>
                <a:gd name="T77" fmla="*/ 91 h 238"/>
                <a:gd name="T78" fmla="*/ 138 w 223"/>
                <a:gd name="T79" fmla="*/ 81 h 238"/>
                <a:gd name="T80" fmla="*/ 146 w 223"/>
                <a:gd name="T81" fmla="*/ 68 h 238"/>
                <a:gd name="T82" fmla="*/ 147 w 223"/>
                <a:gd name="T83" fmla="*/ 52 h 238"/>
                <a:gd name="T84" fmla="*/ 139 w 223"/>
                <a:gd name="T85" fmla="*/ 37 h 238"/>
                <a:gd name="T86" fmla="*/ 124 w 223"/>
                <a:gd name="T87" fmla="*/ 2 h 238"/>
                <a:gd name="T88" fmla="*/ 151 w 223"/>
                <a:gd name="T89" fmla="*/ 14 h 238"/>
                <a:gd name="T90" fmla="*/ 169 w 223"/>
                <a:gd name="T91" fmla="*/ 35 h 238"/>
                <a:gd name="T92" fmla="*/ 173 w 223"/>
                <a:gd name="T93" fmla="*/ 64 h 238"/>
                <a:gd name="T94" fmla="*/ 162 w 223"/>
                <a:gd name="T95" fmla="*/ 90 h 238"/>
                <a:gd name="T96" fmla="*/ 141 w 223"/>
                <a:gd name="T97" fmla="*/ 109 h 238"/>
                <a:gd name="T98" fmla="*/ 112 w 223"/>
                <a:gd name="T99" fmla="*/ 115 h 238"/>
                <a:gd name="T100" fmla="*/ 83 w 223"/>
                <a:gd name="T101" fmla="*/ 109 h 238"/>
                <a:gd name="T102" fmla="*/ 61 w 223"/>
                <a:gd name="T103" fmla="*/ 90 h 238"/>
                <a:gd name="T104" fmla="*/ 50 w 223"/>
                <a:gd name="T105" fmla="*/ 64 h 238"/>
                <a:gd name="T106" fmla="*/ 54 w 223"/>
                <a:gd name="T107" fmla="*/ 35 h 238"/>
                <a:gd name="T108" fmla="*/ 73 w 223"/>
                <a:gd name="T109" fmla="*/ 14 h 238"/>
                <a:gd name="T110" fmla="*/ 99 w 223"/>
                <a:gd name="T111" fmla="*/ 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3" h="238">
                  <a:moveTo>
                    <a:pt x="172" y="169"/>
                  </a:moveTo>
                  <a:lnTo>
                    <a:pt x="166" y="165"/>
                  </a:lnTo>
                  <a:lnTo>
                    <a:pt x="160" y="160"/>
                  </a:lnTo>
                  <a:lnTo>
                    <a:pt x="151" y="156"/>
                  </a:lnTo>
                  <a:lnTo>
                    <a:pt x="145" y="153"/>
                  </a:lnTo>
                  <a:lnTo>
                    <a:pt x="137" y="150"/>
                  </a:lnTo>
                  <a:lnTo>
                    <a:pt x="128" y="148"/>
                  </a:lnTo>
                  <a:lnTo>
                    <a:pt x="120" y="146"/>
                  </a:lnTo>
                  <a:lnTo>
                    <a:pt x="112" y="146"/>
                  </a:lnTo>
                  <a:lnTo>
                    <a:pt x="103" y="146"/>
                  </a:lnTo>
                  <a:lnTo>
                    <a:pt x="95" y="148"/>
                  </a:lnTo>
                  <a:lnTo>
                    <a:pt x="87" y="150"/>
                  </a:lnTo>
                  <a:lnTo>
                    <a:pt x="78" y="153"/>
                  </a:lnTo>
                  <a:lnTo>
                    <a:pt x="72" y="156"/>
                  </a:lnTo>
                  <a:lnTo>
                    <a:pt x="64" y="160"/>
                  </a:lnTo>
                  <a:lnTo>
                    <a:pt x="57" y="165"/>
                  </a:lnTo>
                  <a:lnTo>
                    <a:pt x="51" y="169"/>
                  </a:lnTo>
                  <a:lnTo>
                    <a:pt x="46" y="175"/>
                  </a:lnTo>
                  <a:lnTo>
                    <a:pt x="42" y="179"/>
                  </a:lnTo>
                  <a:lnTo>
                    <a:pt x="39" y="184"/>
                  </a:lnTo>
                  <a:lnTo>
                    <a:pt x="35" y="190"/>
                  </a:lnTo>
                  <a:lnTo>
                    <a:pt x="33" y="196"/>
                  </a:lnTo>
                  <a:lnTo>
                    <a:pt x="30" y="202"/>
                  </a:lnTo>
                  <a:lnTo>
                    <a:pt x="28" y="209"/>
                  </a:lnTo>
                  <a:lnTo>
                    <a:pt x="27" y="215"/>
                  </a:lnTo>
                  <a:lnTo>
                    <a:pt x="35" y="215"/>
                  </a:lnTo>
                  <a:lnTo>
                    <a:pt x="43" y="215"/>
                  </a:lnTo>
                  <a:lnTo>
                    <a:pt x="53" y="215"/>
                  </a:lnTo>
                  <a:lnTo>
                    <a:pt x="64" y="215"/>
                  </a:lnTo>
                  <a:lnTo>
                    <a:pt x="74" y="215"/>
                  </a:lnTo>
                  <a:lnTo>
                    <a:pt x="87" y="215"/>
                  </a:lnTo>
                  <a:lnTo>
                    <a:pt x="99" y="215"/>
                  </a:lnTo>
                  <a:lnTo>
                    <a:pt x="112" y="215"/>
                  </a:lnTo>
                  <a:lnTo>
                    <a:pt x="126" y="215"/>
                  </a:lnTo>
                  <a:lnTo>
                    <a:pt x="138" y="215"/>
                  </a:lnTo>
                  <a:lnTo>
                    <a:pt x="149" y="215"/>
                  </a:lnTo>
                  <a:lnTo>
                    <a:pt x="160" y="215"/>
                  </a:lnTo>
                  <a:lnTo>
                    <a:pt x="170" y="215"/>
                  </a:lnTo>
                  <a:lnTo>
                    <a:pt x="180" y="215"/>
                  </a:lnTo>
                  <a:lnTo>
                    <a:pt x="188" y="215"/>
                  </a:lnTo>
                  <a:lnTo>
                    <a:pt x="196" y="215"/>
                  </a:lnTo>
                  <a:lnTo>
                    <a:pt x="195" y="209"/>
                  </a:lnTo>
                  <a:lnTo>
                    <a:pt x="193" y="202"/>
                  </a:lnTo>
                  <a:lnTo>
                    <a:pt x="191" y="196"/>
                  </a:lnTo>
                  <a:lnTo>
                    <a:pt x="188" y="190"/>
                  </a:lnTo>
                  <a:lnTo>
                    <a:pt x="184" y="184"/>
                  </a:lnTo>
                  <a:lnTo>
                    <a:pt x="181" y="179"/>
                  </a:lnTo>
                  <a:lnTo>
                    <a:pt x="177" y="175"/>
                  </a:lnTo>
                  <a:lnTo>
                    <a:pt x="172" y="169"/>
                  </a:lnTo>
                  <a:lnTo>
                    <a:pt x="172" y="169"/>
                  </a:lnTo>
                  <a:close/>
                  <a:moveTo>
                    <a:pt x="112" y="123"/>
                  </a:moveTo>
                  <a:lnTo>
                    <a:pt x="118" y="123"/>
                  </a:lnTo>
                  <a:lnTo>
                    <a:pt x="123" y="123"/>
                  </a:lnTo>
                  <a:lnTo>
                    <a:pt x="128" y="123"/>
                  </a:lnTo>
                  <a:lnTo>
                    <a:pt x="134" y="125"/>
                  </a:lnTo>
                  <a:lnTo>
                    <a:pt x="139" y="126"/>
                  </a:lnTo>
                  <a:lnTo>
                    <a:pt x="145" y="127"/>
                  </a:lnTo>
                  <a:lnTo>
                    <a:pt x="150" y="129"/>
                  </a:lnTo>
                  <a:lnTo>
                    <a:pt x="155" y="132"/>
                  </a:lnTo>
                  <a:lnTo>
                    <a:pt x="160" y="133"/>
                  </a:lnTo>
                  <a:lnTo>
                    <a:pt x="165" y="136"/>
                  </a:lnTo>
                  <a:lnTo>
                    <a:pt x="169" y="137"/>
                  </a:lnTo>
                  <a:lnTo>
                    <a:pt x="173" y="141"/>
                  </a:lnTo>
                  <a:lnTo>
                    <a:pt x="178" y="144"/>
                  </a:lnTo>
                  <a:lnTo>
                    <a:pt x="182" y="146"/>
                  </a:lnTo>
                  <a:lnTo>
                    <a:pt x="187" y="150"/>
                  </a:lnTo>
                  <a:lnTo>
                    <a:pt x="191" y="153"/>
                  </a:lnTo>
                  <a:lnTo>
                    <a:pt x="193" y="156"/>
                  </a:lnTo>
                  <a:lnTo>
                    <a:pt x="197" y="161"/>
                  </a:lnTo>
                  <a:lnTo>
                    <a:pt x="201" y="164"/>
                  </a:lnTo>
                  <a:lnTo>
                    <a:pt x="204" y="168"/>
                  </a:lnTo>
                  <a:lnTo>
                    <a:pt x="207" y="173"/>
                  </a:lnTo>
                  <a:lnTo>
                    <a:pt x="210" y="177"/>
                  </a:lnTo>
                  <a:lnTo>
                    <a:pt x="212" y="182"/>
                  </a:lnTo>
                  <a:lnTo>
                    <a:pt x="214" y="186"/>
                  </a:lnTo>
                  <a:lnTo>
                    <a:pt x="216" y="191"/>
                  </a:lnTo>
                  <a:lnTo>
                    <a:pt x="218" y="195"/>
                  </a:lnTo>
                  <a:lnTo>
                    <a:pt x="219" y="200"/>
                  </a:lnTo>
                  <a:lnTo>
                    <a:pt x="220" y="206"/>
                  </a:lnTo>
                  <a:lnTo>
                    <a:pt x="222" y="210"/>
                  </a:lnTo>
                  <a:lnTo>
                    <a:pt x="222" y="215"/>
                  </a:lnTo>
                  <a:lnTo>
                    <a:pt x="223" y="221"/>
                  </a:lnTo>
                  <a:lnTo>
                    <a:pt x="223" y="226"/>
                  </a:lnTo>
                  <a:lnTo>
                    <a:pt x="222" y="229"/>
                  </a:lnTo>
                  <a:lnTo>
                    <a:pt x="222" y="232"/>
                  </a:lnTo>
                  <a:lnTo>
                    <a:pt x="220" y="233"/>
                  </a:lnTo>
                  <a:lnTo>
                    <a:pt x="219" y="234"/>
                  </a:lnTo>
                  <a:lnTo>
                    <a:pt x="218" y="236"/>
                  </a:lnTo>
                  <a:lnTo>
                    <a:pt x="215" y="237"/>
                  </a:lnTo>
                  <a:lnTo>
                    <a:pt x="212" y="238"/>
                  </a:lnTo>
                  <a:lnTo>
                    <a:pt x="210" y="238"/>
                  </a:lnTo>
                  <a:lnTo>
                    <a:pt x="210" y="238"/>
                  </a:lnTo>
                  <a:lnTo>
                    <a:pt x="210" y="238"/>
                  </a:lnTo>
                  <a:lnTo>
                    <a:pt x="192" y="238"/>
                  </a:lnTo>
                  <a:lnTo>
                    <a:pt x="176" y="238"/>
                  </a:lnTo>
                  <a:lnTo>
                    <a:pt x="161" y="238"/>
                  </a:lnTo>
                  <a:lnTo>
                    <a:pt x="149" y="238"/>
                  </a:lnTo>
                  <a:lnTo>
                    <a:pt x="137" y="238"/>
                  </a:lnTo>
                  <a:lnTo>
                    <a:pt x="127" y="238"/>
                  </a:lnTo>
                  <a:lnTo>
                    <a:pt x="119" y="238"/>
                  </a:lnTo>
                  <a:lnTo>
                    <a:pt x="112" y="238"/>
                  </a:lnTo>
                  <a:lnTo>
                    <a:pt x="104" y="238"/>
                  </a:lnTo>
                  <a:lnTo>
                    <a:pt x="96" y="238"/>
                  </a:lnTo>
                  <a:lnTo>
                    <a:pt x="87" y="238"/>
                  </a:lnTo>
                  <a:lnTo>
                    <a:pt x="74" y="238"/>
                  </a:lnTo>
                  <a:lnTo>
                    <a:pt x="62" y="238"/>
                  </a:lnTo>
                  <a:lnTo>
                    <a:pt x="47" y="238"/>
                  </a:lnTo>
                  <a:lnTo>
                    <a:pt x="31" y="238"/>
                  </a:lnTo>
                  <a:lnTo>
                    <a:pt x="14" y="238"/>
                  </a:lnTo>
                  <a:lnTo>
                    <a:pt x="11" y="238"/>
                  </a:lnTo>
                  <a:lnTo>
                    <a:pt x="8" y="237"/>
                  </a:lnTo>
                  <a:lnTo>
                    <a:pt x="7" y="236"/>
                  </a:lnTo>
                  <a:lnTo>
                    <a:pt x="4" y="234"/>
                  </a:lnTo>
                  <a:lnTo>
                    <a:pt x="3" y="233"/>
                  </a:lnTo>
                  <a:lnTo>
                    <a:pt x="1" y="232"/>
                  </a:lnTo>
                  <a:lnTo>
                    <a:pt x="1" y="22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1" y="221"/>
                  </a:lnTo>
                  <a:lnTo>
                    <a:pt x="1" y="215"/>
                  </a:lnTo>
                  <a:lnTo>
                    <a:pt x="1" y="210"/>
                  </a:lnTo>
                  <a:lnTo>
                    <a:pt x="3" y="206"/>
                  </a:lnTo>
                  <a:lnTo>
                    <a:pt x="4" y="200"/>
                  </a:lnTo>
                  <a:lnTo>
                    <a:pt x="5" y="195"/>
                  </a:lnTo>
                  <a:lnTo>
                    <a:pt x="7" y="191"/>
                  </a:lnTo>
                  <a:lnTo>
                    <a:pt x="10" y="186"/>
                  </a:lnTo>
                  <a:lnTo>
                    <a:pt x="12" y="182"/>
                  </a:lnTo>
                  <a:lnTo>
                    <a:pt x="15" y="177"/>
                  </a:lnTo>
                  <a:lnTo>
                    <a:pt x="16" y="173"/>
                  </a:lnTo>
                  <a:lnTo>
                    <a:pt x="19" y="168"/>
                  </a:lnTo>
                  <a:lnTo>
                    <a:pt x="22" y="164"/>
                  </a:lnTo>
                  <a:lnTo>
                    <a:pt x="26" y="161"/>
                  </a:lnTo>
                  <a:lnTo>
                    <a:pt x="30" y="156"/>
                  </a:lnTo>
                  <a:lnTo>
                    <a:pt x="33" y="153"/>
                  </a:lnTo>
                  <a:lnTo>
                    <a:pt x="38" y="150"/>
                  </a:lnTo>
                  <a:lnTo>
                    <a:pt x="41" y="146"/>
                  </a:lnTo>
                  <a:lnTo>
                    <a:pt x="45" y="144"/>
                  </a:lnTo>
                  <a:lnTo>
                    <a:pt x="50" y="141"/>
                  </a:lnTo>
                  <a:lnTo>
                    <a:pt x="54" y="137"/>
                  </a:lnTo>
                  <a:lnTo>
                    <a:pt x="58" y="136"/>
                  </a:lnTo>
                  <a:lnTo>
                    <a:pt x="64" y="133"/>
                  </a:lnTo>
                  <a:lnTo>
                    <a:pt x="69" y="132"/>
                  </a:lnTo>
                  <a:lnTo>
                    <a:pt x="73" y="129"/>
                  </a:lnTo>
                  <a:lnTo>
                    <a:pt x="78" y="127"/>
                  </a:lnTo>
                  <a:lnTo>
                    <a:pt x="84" y="126"/>
                  </a:lnTo>
                  <a:lnTo>
                    <a:pt x="89" y="125"/>
                  </a:lnTo>
                  <a:lnTo>
                    <a:pt x="95" y="123"/>
                  </a:lnTo>
                  <a:lnTo>
                    <a:pt x="100" y="123"/>
                  </a:lnTo>
                  <a:lnTo>
                    <a:pt x="105" y="123"/>
                  </a:lnTo>
                  <a:lnTo>
                    <a:pt x="112" y="123"/>
                  </a:lnTo>
                  <a:lnTo>
                    <a:pt x="112" y="123"/>
                  </a:lnTo>
                  <a:close/>
                  <a:moveTo>
                    <a:pt x="138" y="34"/>
                  </a:moveTo>
                  <a:lnTo>
                    <a:pt x="135" y="31"/>
                  </a:lnTo>
                  <a:lnTo>
                    <a:pt x="132" y="30"/>
                  </a:lnTo>
                  <a:lnTo>
                    <a:pt x="128" y="29"/>
                  </a:lnTo>
                  <a:lnTo>
                    <a:pt x="126" y="27"/>
                  </a:lnTo>
                  <a:lnTo>
                    <a:pt x="123" y="26"/>
                  </a:lnTo>
                  <a:lnTo>
                    <a:pt x="119" y="25"/>
                  </a:lnTo>
                  <a:lnTo>
                    <a:pt x="115" y="25"/>
                  </a:lnTo>
                  <a:lnTo>
                    <a:pt x="112" y="25"/>
                  </a:lnTo>
                  <a:lnTo>
                    <a:pt x="108" y="25"/>
                  </a:lnTo>
                  <a:lnTo>
                    <a:pt x="104" y="25"/>
                  </a:lnTo>
                  <a:lnTo>
                    <a:pt x="101" y="26"/>
                  </a:lnTo>
                  <a:lnTo>
                    <a:pt x="97" y="27"/>
                  </a:lnTo>
                  <a:lnTo>
                    <a:pt x="95" y="29"/>
                  </a:lnTo>
                  <a:lnTo>
                    <a:pt x="92" y="30"/>
                  </a:lnTo>
                  <a:lnTo>
                    <a:pt x="88" y="31"/>
                  </a:lnTo>
                  <a:lnTo>
                    <a:pt x="87" y="34"/>
                  </a:lnTo>
                  <a:lnTo>
                    <a:pt x="84" y="37"/>
                  </a:lnTo>
                  <a:lnTo>
                    <a:pt x="83" y="40"/>
                  </a:lnTo>
                  <a:lnTo>
                    <a:pt x="80" y="42"/>
                  </a:lnTo>
                  <a:lnTo>
                    <a:pt x="78" y="45"/>
                  </a:lnTo>
                  <a:lnTo>
                    <a:pt x="77" y="48"/>
                  </a:lnTo>
                  <a:lnTo>
                    <a:pt x="76" y="52"/>
                  </a:lnTo>
                  <a:lnTo>
                    <a:pt x="76" y="54"/>
                  </a:lnTo>
                  <a:lnTo>
                    <a:pt x="76" y="58"/>
                  </a:lnTo>
                  <a:lnTo>
                    <a:pt x="76" y="61"/>
                  </a:lnTo>
                  <a:lnTo>
                    <a:pt x="76" y="65"/>
                  </a:lnTo>
                  <a:lnTo>
                    <a:pt x="77" y="68"/>
                  </a:lnTo>
                  <a:lnTo>
                    <a:pt x="78" y="71"/>
                  </a:lnTo>
                  <a:lnTo>
                    <a:pt x="80" y="75"/>
                  </a:lnTo>
                  <a:lnTo>
                    <a:pt x="83" y="77"/>
                  </a:lnTo>
                  <a:lnTo>
                    <a:pt x="84" y="80"/>
                  </a:lnTo>
                  <a:lnTo>
                    <a:pt x="87" y="81"/>
                  </a:lnTo>
                  <a:lnTo>
                    <a:pt x="88" y="84"/>
                  </a:lnTo>
                  <a:lnTo>
                    <a:pt x="92" y="87"/>
                  </a:lnTo>
                  <a:lnTo>
                    <a:pt x="95" y="88"/>
                  </a:lnTo>
                  <a:lnTo>
                    <a:pt x="97" y="90"/>
                  </a:lnTo>
                  <a:lnTo>
                    <a:pt x="101" y="91"/>
                  </a:lnTo>
                  <a:lnTo>
                    <a:pt x="104" y="91"/>
                  </a:lnTo>
                  <a:lnTo>
                    <a:pt x="108" y="92"/>
                  </a:lnTo>
                  <a:lnTo>
                    <a:pt x="112" y="92"/>
                  </a:lnTo>
                  <a:lnTo>
                    <a:pt x="115" y="92"/>
                  </a:lnTo>
                  <a:lnTo>
                    <a:pt x="119" y="91"/>
                  </a:lnTo>
                  <a:lnTo>
                    <a:pt x="123" y="91"/>
                  </a:lnTo>
                  <a:lnTo>
                    <a:pt x="126" y="90"/>
                  </a:lnTo>
                  <a:lnTo>
                    <a:pt x="128" y="88"/>
                  </a:lnTo>
                  <a:lnTo>
                    <a:pt x="132" y="87"/>
                  </a:lnTo>
                  <a:lnTo>
                    <a:pt x="135" y="84"/>
                  </a:lnTo>
                  <a:lnTo>
                    <a:pt x="138" y="81"/>
                  </a:lnTo>
                  <a:lnTo>
                    <a:pt x="139" y="80"/>
                  </a:lnTo>
                  <a:lnTo>
                    <a:pt x="142" y="77"/>
                  </a:lnTo>
                  <a:lnTo>
                    <a:pt x="145" y="75"/>
                  </a:lnTo>
                  <a:lnTo>
                    <a:pt x="146" y="71"/>
                  </a:lnTo>
                  <a:lnTo>
                    <a:pt x="146" y="68"/>
                  </a:lnTo>
                  <a:lnTo>
                    <a:pt x="147" y="65"/>
                  </a:lnTo>
                  <a:lnTo>
                    <a:pt x="147" y="61"/>
                  </a:lnTo>
                  <a:lnTo>
                    <a:pt x="149" y="58"/>
                  </a:lnTo>
                  <a:lnTo>
                    <a:pt x="147" y="54"/>
                  </a:lnTo>
                  <a:lnTo>
                    <a:pt x="147" y="52"/>
                  </a:lnTo>
                  <a:lnTo>
                    <a:pt x="146" y="48"/>
                  </a:lnTo>
                  <a:lnTo>
                    <a:pt x="146" y="45"/>
                  </a:lnTo>
                  <a:lnTo>
                    <a:pt x="145" y="42"/>
                  </a:lnTo>
                  <a:lnTo>
                    <a:pt x="142" y="40"/>
                  </a:lnTo>
                  <a:lnTo>
                    <a:pt x="139" y="37"/>
                  </a:lnTo>
                  <a:lnTo>
                    <a:pt x="138" y="34"/>
                  </a:lnTo>
                  <a:lnTo>
                    <a:pt x="138" y="34"/>
                  </a:lnTo>
                  <a:close/>
                  <a:moveTo>
                    <a:pt x="112" y="0"/>
                  </a:moveTo>
                  <a:lnTo>
                    <a:pt x="118" y="0"/>
                  </a:lnTo>
                  <a:lnTo>
                    <a:pt x="124" y="2"/>
                  </a:lnTo>
                  <a:lnTo>
                    <a:pt x="130" y="3"/>
                  </a:lnTo>
                  <a:lnTo>
                    <a:pt x="135" y="4"/>
                  </a:lnTo>
                  <a:lnTo>
                    <a:pt x="141" y="7"/>
                  </a:lnTo>
                  <a:lnTo>
                    <a:pt x="146" y="11"/>
                  </a:lnTo>
                  <a:lnTo>
                    <a:pt x="151" y="14"/>
                  </a:lnTo>
                  <a:lnTo>
                    <a:pt x="155" y="17"/>
                  </a:lnTo>
                  <a:lnTo>
                    <a:pt x="160" y="22"/>
                  </a:lnTo>
                  <a:lnTo>
                    <a:pt x="162" y="26"/>
                  </a:lnTo>
                  <a:lnTo>
                    <a:pt x="166" y="30"/>
                  </a:lnTo>
                  <a:lnTo>
                    <a:pt x="169" y="35"/>
                  </a:lnTo>
                  <a:lnTo>
                    <a:pt x="170" y="41"/>
                  </a:lnTo>
                  <a:lnTo>
                    <a:pt x="172" y="46"/>
                  </a:lnTo>
                  <a:lnTo>
                    <a:pt x="173" y="52"/>
                  </a:lnTo>
                  <a:lnTo>
                    <a:pt x="173" y="58"/>
                  </a:lnTo>
                  <a:lnTo>
                    <a:pt x="173" y="64"/>
                  </a:lnTo>
                  <a:lnTo>
                    <a:pt x="172" y="69"/>
                  </a:lnTo>
                  <a:lnTo>
                    <a:pt x="170" y="75"/>
                  </a:lnTo>
                  <a:lnTo>
                    <a:pt x="169" y="80"/>
                  </a:lnTo>
                  <a:lnTo>
                    <a:pt x="166" y="86"/>
                  </a:lnTo>
                  <a:lnTo>
                    <a:pt x="162" y="90"/>
                  </a:lnTo>
                  <a:lnTo>
                    <a:pt x="160" y="95"/>
                  </a:lnTo>
                  <a:lnTo>
                    <a:pt x="155" y="99"/>
                  </a:lnTo>
                  <a:lnTo>
                    <a:pt x="151" y="102"/>
                  </a:lnTo>
                  <a:lnTo>
                    <a:pt x="146" y="106"/>
                  </a:lnTo>
                  <a:lnTo>
                    <a:pt x="141" y="109"/>
                  </a:lnTo>
                  <a:lnTo>
                    <a:pt x="135" y="111"/>
                  </a:lnTo>
                  <a:lnTo>
                    <a:pt x="130" y="113"/>
                  </a:lnTo>
                  <a:lnTo>
                    <a:pt x="124" y="114"/>
                  </a:lnTo>
                  <a:lnTo>
                    <a:pt x="118" y="115"/>
                  </a:lnTo>
                  <a:lnTo>
                    <a:pt x="112" y="115"/>
                  </a:lnTo>
                  <a:lnTo>
                    <a:pt x="105" y="115"/>
                  </a:lnTo>
                  <a:lnTo>
                    <a:pt x="99" y="114"/>
                  </a:lnTo>
                  <a:lnTo>
                    <a:pt x="93" y="113"/>
                  </a:lnTo>
                  <a:lnTo>
                    <a:pt x="88" y="111"/>
                  </a:lnTo>
                  <a:lnTo>
                    <a:pt x="83" y="109"/>
                  </a:lnTo>
                  <a:lnTo>
                    <a:pt x="77" y="106"/>
                  </a:lnTo>
                  <a:lnTo>
                    <a:pt x="73" y="102"/>
                  </a:lnTo>
                  <a:lnTo>
                    <a:pt x="68" y="99"/>
                  </a:lnTo>
                  <a:lnTo>
                    <a:pt x="64" y="95"/>
                  </a:lnTo>
                  <a:lnTo>
                    <a:pt x="61" y="90"/>
                  </a:lnTo>
                  <a:lnTo>
                    <a:pt x="57" y="86"/>
                  </a:lnTo>
                  <a:lnTo>
                    <a:pt x="54" y="80"/>
                  </a:lnTo>
                  <a:lnTo>
                    <a:pt x="53" y="75"/>
                  </a:lnTo>
                  <a:lnTo>
                    <a:pt x="51" y="69"/>
                  </a:lnTo>
                  <a:lnTo>
                    <a:pt x="50" y="64"/>
                  </a:lnTo>
                  <a:lnTo>
                    <a:pt x="50" y="58"/>
                  </a:lnTo>
                  <a:lnTo>
                    <a:pt x="50" y="52"/>
                  </a:lnTo>
                  <a:lnTo>
                    <a:pt x="51" y="46"/>
                  </a:lnTo>
                  <a:lnTo>
                    <a:pt x="53" y="41"/>
                  </a:lnTo>
                  <a:lnTo>
                    <a:pt x="54" y="35"/>
                  </a:lnTo>
                  <a:lnTo>
                    <a:pt x="57" y="30"/>
                  </a:lnTo>
                  <a:lnTo>
                    <a:pt x="61" y="26"/>
                  </a:lnTo>
                  <a:lnTo>
                    <a:pt x="64" y="22"/>
                  </a:lnTo>
                  <a:lnTo>
                    <a:pt x="68" y="17"/>
                  </a:lnTo>
                  <a:lnTo>
                    <a:pt x="73" y="14"/>
                  </a:lnTo>
                  <a:lnTo>
                    <a:pt x="77" y="11"/>
                  </a:lnTo>
                  <a:lnTo>
                    <a:pt x="83" y="7"/>
                  </a:lnTo>
                  <a:lnTo>
                    <a:pt x="88" y="4"/>
                  </a:lnTo>
                  <a:lnTo>
                    <a:pt x="93" y="3"/>
                  </a:lnTo>
                  <a:lnTo>
                    <a:pt x="99" y="2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5078413" y="2078038"/>
              <a:ext cx="592138" cy="474663"/>
            </a:xfrm>
            <a:custGeom>
              <a:avLst/>
              <a:gdLst>
                <a:gd name="T0" fmla="*/ 247 w 276"/>
                <a:gd name="T1" fmla="*/ 149 h 221"/>
                <a:gd name="T2" fmla="*/ 264 w 276"/>
                <a:gd name="T3" fmla="*/ 96 h 221"/>
                <a:gd name="T4" fmla="*/ 264 w 276"/>
                <a:gd name="T5" fmla="*/ 72 h 221"/>
                <a:gd name="T6" fmla="*/ 235 w 276"/>
                <a:gd name="T7" fmla="*/ 0 h 221"/>
                <a:gd name="T8" fmla="*/ 241 w 276"/>
                <a:gd name="T9" fmla="*/ 42 h 221"/>
                <a:gd name="T10" fmla="*/ 241 w 276"/>
                <a:gd name="T11" fmla="*/ 66 h 221"/>
                <a:gd name="T12" fmla="*/ 135 w 276"/>
                <a:gd name="T13" fmla="*/ 173 h 221"/>
                <a:gd name="T14" fmla="*/ 30 w 276"/>
                <a:gd name="T15" fmla="*/ 173 h 221"/>
                <a:gd name="T16" fmla="*/ 0 w 276"/>
                <a:gd name="T17" fmla="*/ 173 h 221"/>
                <a:gd name="T18" fmla="*/ 0 w 276"/>
                <a:gd name="T19" fmla="*/ 173 h 221"/>
                <a:gd name="T20" fmla="*/ 59 w 276"/>
                <a:gd name="T21" fmla="*/ 191 h 221"/>
                <a:gd name="T22" fmla="*/ 165 w 276"/>
                <a:gd name="T23" fmla="*/ 191 h 221"/>
                <a:gd name="T24" fmla="*/ 200 w 276"/>
                <a:gd name="T25" fmla="*/ 185 h 221"/>
                <a:gd name="T26" fmla="*/ 264 w 276"/>
                <a:gd name="T27" fmla="*/ 209 h 221"/>
                <a:gd name="T28" fmla="*/ 247 w 276"/>
                <a:gd name="T29" fmla="*/ 1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6" h="221">
                  <a:moveTo>
                    <a:pt x="247" y="149"/>
                  </a:moveTo>
                  <a:cubicBezTo>
                    <a:pt x="258" y="137"/>
                    <a:pt x="264" y="114"/>
                    <a:pt x="264" y="96"/>
                  </a:cubicBezTo>
                  <a:cubicBezTo>
                    <a:pt x="264" y="72"/>
                    <a:pt x="264" y="72"/>
                    <a:pt x="264" y="72"/>
                  </a:cubicBezTo>
                  <a:cubicBezTo>
                    <a:pt x="264" y="42"/>
                    <a:pt x="253" y="18"/>
                    <a:pt x="235" y="0"/>
                  </a:cubicBezTo>
                  <a:cubicBezTo>
                    <a:pt x="241" y="12"/>
                    <a:pt x="241" y="30"/>
                    <a:pt x="241" y="42"/>
                  </a:cubicBezTo>
                  <a:cubicBezTo>
                    <a:pt x="241" y="66"/>
                    <a:pt x="241" y="66"/>
                    <a:pt x="241" y="66"/>
                  </a:cubicBezTo>
                  <a:cubicBezTo>
                    <a:pt x="241" y="126"/>
                    <a:pt x="194" y="173"/>
                    <a:pt x="135" y="173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18" y="173"/>
                    <a:pt x="6" y="173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8" y="185"/>
                    <a:pt x="35" y="191"/>
                    <a:pt x="59" y="191"/>
                  </a:cubicBezTo>
                  <a:cubicBezTo>
                    <a:pt x="165" y="191"/>
                    <a:pt x="165" y="191"/>
                    <a:pt x="165" y="191"/>
                  </a:cubicBezTo>
                  <a:cubicBezTo>
                    <a:pt x="176" y="191"/>
                    <a:pt x="188" y="191"/>
                    <a:pt x="200" y="185"/>
                  </a:cubicBezTo>
                  <a:cubicBezTo>
                    <a:pt x="200" y="185"/>
                    <a:pt x="253" y="221"/>
                    <a:pt x="264" y="209"/>
                  </a:cubicBezTo>
                  <a:cubicBezTo>
                    <a:pt x="276" y="197"/>
                    <a:pt x="247" y="149"/>
                    <a:pt x="247" y="149"/>
                  </a:cubicBezTo>
                </a:path>
              </a:pathLst>
            </a:custGeom>
            <a:solidFill>
              <a:srgbClr val="E39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6"/>
            <p:cNvSpPr>
              <a:spLocks noEditPoints="1"/>
            </p:cNvSpPr>
            <p:nvPr/>
          </p:nvSpPr>
          <p:spPr bwMode="auto">
            <a:xfrm>
              <a:off x="4903788" y="1949450"/>
              <a:ext cx="668338" cy="538163"/>
            </a:xfrm>
            <a:custGeom>
              <a:avLst/>
              <a:gdLst>
                <a:gd name="T0" fmla="*/ 218 w 312"/>
                <a:gd name="T1" fmla="*/ 0 h 251"/>
                <a:gd name="T2" fmla="*/ 112 w 312"/>
                <a:gd name="T3" fmla="*/ 0 h 251"/>
                <a:gd name="T4" fmla="*/ 12 w 312"/>
                <a:gd name="T5" fmla="*/ 102 h 251"/>
                <a:gd name="T6" fmla="*/ 12 w 312"/>
                <a:gd name="T7" fmla="*/ 126 h 251"/>
                <a:gd name="T8" fmla="*/ 29 w 312"/>
                <a:gd name="T9" fmla="*/ 179 h 251"/>
                <a:gd name="T10" fmla="*/ 12 w 312"/>
                <a:gd name="T11" fmla="*/ 239 h 251"/>
                <a:gd name="T12" fmla="*/ 76 w 312"/>
                <a:gd name="T13" fmla="*/ 215 h 251"/>
                <a:gd name="T14" fmla="*/ 112 w 312"/>
                <a:gd name="T15" fmla="*/ 221 h 251"/>
                <a:gd name="T16" fmla="*/ 218 w 312"/>
                <a:gd name="T17" fmla="*/ 221 h 251"/>
                <a:gd name="T18" fmla="*/ 312 w 312"/>
                <a:gd name="T19" fmla="*/ 126 h 251"/>
                <a:gd name="T20" fmla="*/ 312 w 312"/>
                <a:gd name="T21" fmla="*/ 102 h 251"/>
                <a:gd name="T22" fmla="*/ 218 w 312"/>
                <a:gd name="T23" fmla="*/ 0 h 251"/>
                <a:gd name="T24" fmla="*/ 100 w 312"/>
                <a:gd name="T25" fmla="*/ 120 h 251"/>
                <a:gd name="T26" fmla="*/ 76 w 312"/>
                <a:gd name="T27" fmla="*/ 144 h 251"/>
                <a:gd name="T28" fmla="*/ 59 w 312"/>
                <a:gd name="T29" fmla="*/ 144 h 251"/>
                <a:gd name="T30" fmla="*/ 35 w 312"/>
                <a:gd name="T31" fmla="*/ 120 h 251"/>
                <a:gd name="T32" fmla="*/ 35 w 312"/>
                <a:gd name="T33" fmla="*/ 102 h 251"/>
                <a:gd name="T34" fmla="*/ 59 w 312"/>
                <a:gd name="T35" fmla="*/ 78 h 251"/>
                <a:gd name="T36" fmla="*/ 76 w 312"/>
                <a:gd name="T37" fmla="*/ 78 h 251"/>
                <a:gd name="T38" fmla="*/ 100 w 312"/>
                <a:gd name="T39" fmla="*/ 102 h 251"/>
                <a:gd name="T40" fmla="*/ 100 w 312"/>
                <a:gd name="T41" fmla="*/ 120 h 251"/>
                <a:gd name="T42" fmla="*/ 194 w 312"/>
                <a:gd name="T43" fmla="*/ 120 h 251"/>
                <a:gd name="T44" fmla="*/ 171 w 312"/>
                <a:gd name="T45" fmla="*/ 144 h 251"/>
                <a:gd name="T46" fmla="*/ 153 w 312"/>
                <a:gd name="T47" fmla="*/ 144 h 251"/>
                <a:gd name="T48" fmla="*/ 129 w 312"/>
                <a:gd name="T49" fmla="*/ 120 h 251"/>
                <a:gd name="T50" fmla="*/ 129 w 312"/>
                <a:gd name="T51" fmla="*/ 102 h 251"/>
                <a:gd name="T52" fmla="*/ 153 w 312"/>
                <a:gd name="T53" fmla="*/ 78 h 251"/>
                <a:gd name="T54" fmla="*/ 171 w 312"/>
                <a:gd name="T55" fmla="*/ 78 h 251"/>
                <a:gd name="T56" fmla="*/ 194 w 312"/>
                <a:gd name="T57" fmla="*/ 102 h 251"/>
                <a:gd name="T58" fmla="*/ 194 w 312"/>
                <a:gd name="T59" fmla="*/ 120 h 251"/>
                <a:gd name="T60" fmla="*/ 282 w 312"/>
                <a:gd name="T61" fmla="*/ 120 h 251"/>
                <a:gd name="T62" fmla="*/ 259 w 312"/>
                <a:gd name="T63" fmla="*/ 144 h 251"/>
                <a:gd name="T64" fmla="*/ 241 w 312"/>
                <a:gd name="T65" fmla="*/ 144 h 251"/>
                <a:gd name="T66" fmla="*/ 218 w 312"/>
                <a:gd name="T67" fmla="*/ 120 h 251"/>
                <a:gd name="T68" fmla="*/ 218 w 312"/>
                <a:gd name="T69" fmla="*/ 102 h 251"/>
                <a:gd name="T70" fmla="*/ 241 w 312"/>
                <a:gd name="T71" fmla="*/ 84 h 251"/>
                <a:gd name="T72" fmla="*/ 259 w 312"/>
                <a:gd name="T73" fmla="*/ 84 h 251"/>
                <a:gd name="T74" fmla="*/ 282 w 312"/>
                <a:gd name="T75" fmla="*/ 102 h 251"/>
                <a:gd name="T76" fmla="*/ 282 w 312"/>
                <a:gd name="T77" fmla="*/ 12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2" h="251">
                  <a:moveTo>
                    <a:pt x="218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59" y="0"/>
                    <a:pt x="12" y="48"/>
                    <a:pt x="12" y="102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2" y="144"/>
                    <a:pt x="18" y="168"/>
                    <a:pt x="29" y="179"/>
                  </a:cubicBezTo>
                  <a:cubicBezTo>
                    <a:pt x="29" y="179"/>
                    <a:pt x="0" y="227"/>
                    <a:pt x="12" y="239"/>
                  </a:cubicBezTo>
                  <a:cubicBezTo>
                    <a:pt x="23" y="251"/>
                    <a:pt x="76" y="215"/>
                    <a:pt x="76" y="215"/>
                  </a:cubicBezTo>
                  <a:cubicBezTo>
                    <a:pt x="88" y="221"/>
                    <a:pt x="100" y="221"/>
                    <a:pt x="112" y="221"/>
                  </a:cubicBezTo>
                  <a:cubicBezTo>
                    <a:pt x="218" y="221"/>
                    <a:pt x="218" y="221"/>
                    <a:pt x="218" y="221"/>
                  </a:cubicBezTo>
                  <a:cubicBezTo>
                    <a:pt x="271" y="221"/>
                    <a:pt x="312" y="179"/>
                    <a:pt x="312" y="126"/>
                  </a:cubicBezTo>
                  <a:cubicBezTo>
                    <a:pt x="312" y="102"/>
                    <a:pt x="312" y="102"/>
                    <a:pt x="312" y="102"/>
                  </a:cubicBezTo>
                  <a:cubicBezTo>
                    <a:pt x="312" y="48"/>
                    <a:pt x="271" y="0"/>
                    <a:pt x="218" y="0"/>
                  </a:cubicBezTo>
                  <a:close/>
                  <a:moveTo>
                    <a:pt x="100" y="120"/>
                  </a:moveTo>
                  <a:cubicBezTo>
                    <a:pt x="100" y="132"/>
                    <a:pt x="94" y="144"/>
                    <a:pt x="76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47" y="144"/>
                    <a:pt x="35" y="132"/>
                    <a:pt x="35" y="120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5" y="90"/>
                    <a:pt x="47" y="78"/>
                    <a:pt x="59" y="78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94" y="78"/>
                    <a:pt x="100" y="90"/>
                    <a:pt x="100" y="102"/>
                  </a:cubicBezTo>
                  <a:cubicBezTo>
                    <a:pt x="100" y="120"/>
                    <a:pt x="100" y="120"/>
                    <a:pt x="100" y="120"/>
                  </a:cubicBezTo>
                  <a:close/>
                  <a:moveTo>
                    <a:pt x="194" y="120"/>
                  </a:moveTo>
                  <a:cubicBezTo>
                    <a:pt x="194" y="132"/>
                    <a:pt x="182" y="144"/>
                    <a:pt x="171" y="144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35" y="144"/>
                    <a:pt x="129" y="132"/>
                    <a:pt x="129" y="120"/>
                  </a:cubicBezTo>
                  <a:cubicBezTo>
                    <a:pt x="129" y="102"/>
                    <a:pt x="129" y="102"/>
                    <a:pt x="129" y="102"/>
                  </a:cubicBezTo>
                  <a:cubicBezTo>
                    <a:pt x="129" y="90"/>
                    <a:pt x="135" y="78"/>
                    <a:pt x="153" y="78"/>
                  </a:cubicBezTo>
                  <a:cubicBezTo>
                    <a:pt x="171" y="78"/>
                    <a:pt x="171" y="78"/>
                    <a:pt x="171" y="78"/>
                  </a:cubicBezTo>
                  <a:cubicBezTo>
                    <a:pt x="182" y="78"/>
                    <a:pt x="194" y="90"/>
                    <a:pt x="194" y="102"/>
                  </a:cubicBezTo>
                  <a:cubicBezTo>
                    <a:pt x="194" y="120"/>
                    <a:pt x="194" y="120"/>
                    <a:pt x="194" y="120"/>
                  </a:cubicBezTo>
                  <a:close/>
                  <a:moveTo>
                    <a:pt x="282" y="120"/>
                  </a:moveTo>
                  <a:cubicBezTo>
                    <a:pt x="282" y="138"/>
                    <a:pt x="271" y="144"/>
                    <a:pt x="259" y="144"/>
                  </a:cubicBezTo>
                  <a:cubicBezTo>
                    <a:pt x="241" y="144"/>
                    <a:pt x="241" y="144"/>
                    <a:pt x="241" y="144"/>
                  </a:cubicBezTo>
                  <a:cubicBezTo>
                    <a:pt x="229" y="144"/>
                    <a:pt x="218" y="138"/>
                    <a:pt x="218" y="120"/>
                  </a:cubicBezTo>
                  <a:cubicBezTo>
                    <a:pt x="218" y="102"/>
                    <a:pt x="218" y="102"/>
                    <a:pt x="218" y="102"/>
                  </a:cubicBezTo>
                  <a:cubicBezTo>
                    <a:pt x="218" y="90"/>
                    <a:pt x="229" y="84"/>
                    <a:pt x="241" y="84"/>
                  </a:cubicBezTo>
                  <a:cubicBezTo>
                    <a:pt x="259" y="84"/>
                    <a:pt x="259" y="84"/>
                    <a:pt x="259" y="84"/>
                  </a:cubicBezTo>
                  <a:cubicBezTo>
                    <a:pt x="271" y="84"/>
                    <a:pt x="282" y="90"/>
                    <a:pt x="282" y="102"/>
                  </a:cubicBezTo>
                  <a:cubicBezTo>
                    <a:pt x="282" y="120"/>
                    <a:pt x="282" y="120"/>
                    <a:pt x="282" y="120"/>
                  </a:cubicBez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32268" y="3844688"/>
            <a:ext cx="478480" cy="39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 defTabSz="449171" eaLnBrk="0" fontAlgn="b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altLang="ru-RU" sz="2000" b="1" dirty="0" smtClean="0">
                <a:solidFill>
                  <a:srgbClr val="E4465A"/>
                </a:solidFill>
                <a:ea typeface="Arial Unicode MS" pitchFamily="34" charset="-128"/>
              </a:rPr>
              <a:t>1</a:t>
            </a:r>
            <a:endParaRPr lang="ru-RU" altLang="ru-RU" sz="2000" b="1" dirty="0">
              <a:solidFill>
                <a:srgbClr val="E4465A"/>
              </a:solidFill>
              <a:ea typeface="Arial Unicode MS" pitchFamily="34" charset="-128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431800" y="1555455"/>
            <a:ext cx="9024573" cy="1098885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47675" eaLnBrk="0" fontAlgn="b" hangingPunct="0">
              <a:lnSpc>
                <a:spcPct val="87000"/>
              </a:lnSpc>
              <a:spcAft>
                <a:spcPct val="0"/>
              </a:spcAft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sz="2000" b="1" dirty="0" smtClean="0">
                <a:solidFill>
                  <a:srgbClr val="E4465A"/>
                </a:solidFill>
                <a:latin typeface="Trebuchet MS"/>
                <a:ea typeface="Arial Unicode MS" pitchFamily="34" charset="-128"/>
              </a:rPr>
              <a:t>Запрос котировок в ЭФ: поставка аккумуляторных </a:t>
            </a:r>
            <a:r>
              <a:rPr lang="ru-RU" sz="2000" b="1" dirty="0" smtClean="0">
                <a:solidFill>
                  <a:srgbClr val="E4465A"/>
                </a:solidFill>
                <a:latin typeface="Trebuchet MS"/>
                <a:ea typeface="Arial Unicode MS" pitchFamily="34" charset="-128"/>
              </a:rPr>
              <a:t>батарей</a:t>
            </a:r>
            <a:endParaRPr lang="ru-RU" sz="2000" b="1" dirty="0">
              <a:solidFill>
                <a:srgbClr val="E4465A"/>
              </a:solidFill>
              <a:latin typeface="Trebuchet MS"/>
              <a:ea typeface="Arial Unicode MS" pitchFamily="34" charset="-128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432268" y="2914218"/>
            <a:ext cx="8777107" cy="619525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47675" eaLnBrk="0" fontAlgn="b" hangingPunct="0">
              <a:lnSpc>
                <a:spcPct val="87000"/>
              </a:lnSpc>
              <a:spcAft>
                <a:spcPct val="0"/>
              </a:spcAft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sz="2000" b="1" dirty="0" smtClean="0">
                <a:solidFill>
                  <a:srgbClr val="E4465A"/>
                </a:solidFill>
                <a:latin typeface="Trebuchet MS"/>
                <a:ea typeface="Arial Unicode MS" pitchFamily="34" charset="-128"/>
              </a:rPr>
              <a:t>Доводы заявителя</a:t>
            </a:r>
            <a:endParaRPr lang="ru-RU" sz="2000" b="1" dirty="0">
              <a:solidFill>
                <a:srgbClr val="E4465A"/>
              </a:solidFill>
              <a:latin typeface="Trebuchet MS"/>
              <a:ea typeface="Arial Unicode MS" pitchFamily="34" charset="-128"/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1957780" y="62140"/>
            <a:ext cx="8270696" cy="694951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dirty="0" smtClean="0">
                <a:hlinkClick r:id="rId2"/>
              </a:rPr>
              <a:t>УКРГЗ ФАС России</a:t>
            </a:r>
          </a:p>
          <a:p>
            <a:r>
              <a:rPr lang="ru-RU" dirty="0" smtClean="0">
                <a:hlinkClick r:id="rId2"/>
              </a:rPr>
              <a:t>Дело № </a:t>
            </a:r>
            <a:r>
              <a:rPr lang="en-US" dirty="0" smtClean="0">
                <a:hlinkClick r:id="rId2"/>
              </a:rPr>
              <a:t>223</a:t>
            </a:r>
            <a:r>
              <a:rPr lang="ru-RU" dirty="0" smtClean="0">
                <a:hlinkClick r:id="rId2"/>
              </a:rPr>
              <a:t>ФЗ-369</a:t>
            </a:r>
            <a:r>
              <a:rPr lang="en-US" dirty="0" smtClean="0">
                <a:hlinkClick r:id="rId2"/>
              </a:rPr>
              <a:t>/17</a:t>
            </a:r>
            <a:endParaRPr lang="ru-RU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199927" y="3805972"/>
            <a:ext cx="10560747" cy="393143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buClr>
                <a:srgbClr val="E4465A"/>
              </a:buClr>
            </a:pPr>
            <a:r>
              <a:rPr lang="ru-RU" sz="1600" kern="0" dirty="0" smtClean="0">
                <a:solidFill>
                  <a:srgbClr val="444444"/>
                </a:solidFill>
                <a:latin typeface="+mn-lt"/>
              </a:rPr>
              <a:t>Неправомерное установление условий предоставления приоритета по ПП 925</a:t>
            </a:r>
            <a:endParaRPr lang="ru-RU" sz="1600" kern="0" dirty="0">
              <a:solidFill>
                <a:srgbClr val="444444"/>
              </a:solidFill>
              <a:latin typeface="+mn-lt"/>
            </a:endParaRPr>
          </a:p>
        </p:txBody>
      </p:sp>
      <p:sp>
        <p:nvSpPr>
          <p:cNvPr id="24" name="Пятиугольник 23"/>
          <p:cNvSpPr/>
          <p:nvPr/>
        </p:nvSpPr>
        <p:spPr bwMode="auto">
          <a:xfrm>
            <a:off x="432268" y="3805972"/>
            <a:ext cx="574491" cy="393143"/>
          </a:xfrm>
          <a:prstGeom prst="homePlate">
            <a:avLst>
              <a:gd name="adj" fmla="val 24672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432268" y="3805972"/>
            <a:ext cx="478480" cy="39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 defTabSz="449171" eaLnBrk="0" fontAlgn="b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altLang="ru-RU" sz="2000" b="1" dirty="0" smtClean="0">
                <a:solidFill>
                  <a:srgbClr val="E4465A"/>
                </a:solidFill>
                <a:ea typeface="Arial Unicode MS" pitchFamily="34" charset="-128"/>
              </a:rPr>
              <a:t>1</a:t>
            </a:r>
            <a:endParaRPr lang="ru-RU" altLang="ru-RU" sz="2000" b="1" dirty="0">
              <a:solidFill>
                <a:srgbClr val="E4465A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172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  <p:bldP spid="31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492931" y="1480680"/>
            <a:ext cx="9355368" cy="4612617"/>
          </a:xfrm>
          <a:prstGeom prst="rect">
            <a:avLst/>
          </a:prstGeom>
          <a:noFill/>
        </p:spPr>
        <p:txBody>
          <a:bodyPr lIns="72000" tIns="72000" rIns="72000" bIns="7200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E4465A"/>
              </a:buClr>
              <a:defRPr/>
            </a:pPr>
            <a:r>
              <a:rPr lang="ru-RU" sz="2000" b="1" dirty="0" smtClean="0">
                <a:solidFill>
                  <a:srgbClr val="E4465A"/>
                </a:solidFill>
                <a:latin typeface="Trebuchet MS" pitchFamily="34" charset="0"/>
                <a:ea typeface="Arial Unicode MS" pitchFamily="34" charset="-128"/>
              </a:rPr>
              <a:t>Выводы УФАС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По мнению Заявителя товары из КНР не должны приравниваться к товарам из РФ при проведении конкурентных способов закупок в рамках </a:t>
            </a: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223-ФЗ</a:t>
            </a:r>
            <a:endParaRPr lang="ru-RU" sz="1400" dirty="0">
              <a:solidFill>
                <a:srgbClr val="444444"/>
              </a:solidFill>
              <a:latin typeface="Trebuchet MS" pitchFamily="34" charset="0"/>
              <a:ea typeface="Arial Unicode MS" pitchFamily="34" charset="-128"/>
            </a:endParaRP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Согласно п.8, приоритет устанавливается с учетом договора ЕЭАС и ГАТТ.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В 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соответствии с пунктом 1 статьи 1 ГААТ 1947 любое преимущество, благоприятствование, привилегия или иммунитет, предоставляемые любой Договаривающейся Стороной любому товару, происходящему из, или предназначенному для любой другой страны, должны немедленно </a:t>
            </a: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и безусловно 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предоставляться аналогичному товару, происходящему из, или предназначаемому для территорий всех других Договаривающихся Сторон</a:t>
            </a: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.</a:t>
            </a:r>
            <a:endParaRPr lang="ru-RU" sz="1400" dirty="0">
              <a:solidFill>
                <a:srgbClr val="444444"/>
              </a:solidFill>
              <a:latin typeface="Trebuchet MS" pitchFamily="34" charset="0"/>
              <a:ea typeface="Arial Unicode MS" pitchFamily="34" charset="-128"/>
            </a:endParaRP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Согласно ГААТ 1947 Китайская Республика является по соглашению договаривающейся стороной.</a:t>
            </a: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Учитывая </a:t>
            </a: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изложенное, преимущество, благоприятствование, привилегия или иммунитет, предоставляются также в части товаров, производимых на территории Китайской Республики</a:t>
            </a: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.</a:t>
            </a:r>
            <a:endParaRPr lang="ru-RU" sz="1400" dirty="0">
              <a:solidFill>
                <a:srgbClr val="444444"/>
              </a:solidFill>
              <a:latin typeface="Trebuchet MS" pitchFamily="34" charset="0"/>
              <a:ea typeface="Arial Unicode MS" pitchFamily="34" charset="-128"/>
            </a:endParaRP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Вместе с тем, Заявителем на заседание Комиссии ФАС России не представлено иных сведений, подтверждающих, что Заказчиком неправомерно установлены условия применения положений </a:t>
            </a:r>
            <a:r>
              <a:rPr lang="ru-RU" sz="14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ПП 925.</a:t>
            </a:r>
            <a:endParaRPr lang="ru-RU" sz="1400" dirty="0">
              <a:solidFill>
                <a:srgbClr val="444444"/>
              </a:solidFill>
              <a:latin typeface="Trebuchet MS" pitchFamily="34" charset="0"/>
              <a:ea typeface="Arial Unicode MS" pitchFamily="34" charset="-128"/>
            </a:endParaRPr>
          </a:p>
          <a:p>
            <a:pPr marL="285750" indent="-285750" algn="just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400" dirty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Таким образом, довод Заявителя не нашел своего подтверждения.</a:t>
            </a: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1957780" y="62140"/>
            <a:ext cx="8270696" cy="694951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dirty="0">
                <a:hlinkClick r:id="rId2"/>
              </a:rPr>
              <a:t>УКРГЗ ФАС России</a:t>
            </a:r>
          </a:p>
          <a:p>
            <a:r>
              <a:rPr lang="ru-RU" dirty="0">
                <a:hlinkClick r:id="rId2"/>
              </a:rPr>
              <a:t>Дело № </a:t>
            </a:r>
            <a:r>
              <a:rPr lang="en-US" dirty="0">
                <a:hlinkClick r:id="rId2"/>
              </a:rPr>
              <a:t>223</a:t>
            </a:r>
            <a:r>
              <a:rPr lang="ru-RU" dirty="0">
                <a:hlinkClick r:id="rId2"/>
              </a:rPr>
              <a:t>ФЗ-369</a:t>
            </a:r>
            <a:r>
              <a:rPr lang="en-US" dirty="0">
                <a:hlinkClick r:id="rId2"/>
              </a:rPr>
              <a:t>/17</a:t>
            </a:r>
            <a:endParaRPr lang="ru-RU" dirty="0"/>
          </a:p>
        </p:txBody>
      </p:sp>
      <p:sp>
        <p:nvSpPr>
          <p:cNvPr id="12" name="Пятиугольник 11"/>
          <p:cNvSpPr/>
          <p:nvPr/>
        </p:nvSpPr>
        <p:spPr bwMode="auto">
          <a:xfrm>
            <a:off x="336975" y="1560763"/>
            <a:ext cx="1513673" cy="1435323"/>
          </a:xfrm>
          <a:prstGeom prst="homePlate">
            <a:avLst>
              <a:gd name="adj" fmla="val 21141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 dirty="0">
              <a:solidFill>
                <a:srgbClr val="FFFFFF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67544" y="1701846"/>
            <a:ext cx="1008112" cy="1153156"/>
            <a:chOff x="325438" y="3559175"/>
            <a:chExt cx="669925" cy="774700"/>
          </a:xfrm>
        </p:grpSpPr>
        <p:sp>
          <p:nvSpPr>
            <p:cNvPr id="15" name="Freeform 88"/>
            <p:cNvSpPr>
              <a:spLocks/>
            </p:cNvSpPr>
            <p:nvPr/>
          </p:nvSpPr>
          <p:spPr bwMode="auto">
            <a:xfrm>
              <a:off x="325438" y="3559175"/>
              <a:ext cx="669925" cy="774700"/>
            </a:xfrm>
            <a:custGeom>
              <a:avLst/>
              <a:gdLst>
                <a:gd name="T0" fmla="*/ 0 w 312"/>
                <a:gd name="T1" fmla="*/ 0 h 361"/>
                <a:gd name="T2" fmla="*/ 312 w 312"/>
                <a:gd name="T3" fmla="*/ 0 h 361"/>
                <a:gd name="T4" fmla="*/ 312 w 312"/>
                <a:gd name="T5" fmla="*/ 205 h 361"/>
                <a:gd name="T6" fmla="*/ 156 w 312"/>
                <a:gd name="T7" fmla="*/ 361 h 361"/>
                <a:gd name="T8" fmla="*/ 0 w 312"/>
                <a:gd name="T9" fmla="*/ 205 h 361"/>
                <a:gd name="T10" fmla="*/ 0 w 312"/>
                <a:gd name="T11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361">
                  <a:moveTo>
                    <a:pt x="0" y="0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312" y="205"/>
                    <a:pt x="312" y="205"/>
                    <a:pt x="312" y="205"/>
                  </a:cubicBezTo>
                  <a:cubicBezTo>
                    <a:pt x="312" y="289"/>
                    <a:pt x="243" y="361"/>
                    <a:pt x="156" y="361"/>
                  </a:cubicBezTo>
                  <a:cubicBezTo>
                    <a:pt x="69" y="361"/>
                    <a:pt x="0" y="289"/>
                    <a:pt x="0" y="205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89"/>
            <p:cNvSpPr>
              <a:spLocks/>
            </p:cNvSpPr>
            <p:nvPr/>
          </p:nvSpPr>
          <p:spPr bwMode="auto">
            <a:xfrm>
              <a:off x="407988" y="3679825"/>
              <a:ext cx="506413" cy="582613"/>
            </a:xfrm>
            <a:custGeom>
              <a:avLst/>
              <a:gdLst>
                <a:gd name="T0" fmla="*/ 0 w 236"/>
                <a:gd name="T1" fmla="*/ 0 h 272"/>
                <a:gd name="T2" fmla="*/ 236 w 236"/>
                <a:gd name="T3" fmla="*/ 0 h 272"/>
                <a:gd name="T4" fmla="*/ 236 w 236"/>
                <a:gd name="T5" fmla="*/ 154 h 272"/>
                <a:gd name="T6" fmla="*/ 118 w 236"/>
                <a:gd name="T7" fmla="*/ 272 h 272"/>
                <a:gd name="T8" fmla="*/ 0 w 236"/>
                <a:gd name="T9" fmla="*/ 154 h 272"/>
                <a:gd name="T10" fmla="*/ 0 w 236"/>
                <a:gd name="T1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272">
                  <a:moveTo>
                    <a:pt x="0" y="0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6" y="218"/>
                    <a:pt x="183" y="272"/>
                    <a:pt x="118" y="272"/>
                  </a:cubicBezTo>
                  <a:cubicBezTo>
                    <a:pt x="53" y="272"/>
                    <a:pt x="0" y="218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90"/>
            <p:cNvSpPr>
              <a:spLocks noEditPoints="1"/>
            </p:cNvSpPr>
            <p:nvPr/>
          </p:nvSpPr>
          <p:spPr bwMode="auto">
            <a:xfrm>
              <a:off x="474663" y="3709988"/>
              <a:ext cx="423863" cy="427038"/>
            </a:xfrm>
            <a:custGeom>
              <a:avLst/>
              <a:gdLst>
                <a:gd name="T0" fmla="*/ 20 w 198"/>
                <a:gd name="T1" fmla="*/ 190 h 199"/>
                <a:gd name="T2" fmla="*/ 15 w 198"/>
                <a:gd name="T3" fmla="*/ 189 h 199"/>
                <a:gd name="T4" fmla="*/ 8 w 198"/>
                <a:gd name="T5" fmla="*/ 194 h 199"/>
                <a:gd name="T6" fmla="*/ 1 w 198"/>
                <a:gd name="T7" fmla="*/ 197 h 199"/>
                <a:gd name="T8" fmla="*/ 4 w 198"/>
                <a:gd name="T9" fmla="*/ 190 h 199"/>
                <a:gd name="T10" fmla="*/ 9 w 198"/>
                <a:gd name="T11" fmla="*/ 184 h 199"/>
                <a:gd name="T12" fmla="*/ 9 w 198"/>
                <a:gd name="T13" fmla="*/ 179 h 199"/>
                <a:gd name="T14" fmla="*/ 150 w 198"/>
                <a:gd name="T15" fmla="*/ 31 h 199"/>
                <a:gd name="T16" fmla="*/ 157 w 198"/>
                <a:gd name="T17" fmla="*/ 38 h 199"/>
                <a:gd name="T18" fmla="*/ 157 w 198"/>
                <a:gd name="T19" fmla="*/ 53 h 199"/>
                <a:gd name="T20" fmla="*/ 146 w 198"/>
                <a:gd name="T21" fmla="*/ 41 h 199"/>
                <a:gd name="T22" fmla="*/ 157 w 198"/>
                <a:gd name="T23" fmla="*/ 53 h 199"/>
                <a:gd name="T24" fmla="*/ 168 w 198"/>
                <a:gd name="T25" fmla="*/ 49 h 199"/>
                <a:gd name="T26" fmla="*/ 160 w 198"/>
                <a:gd name="T27" fmla="*/ 41 h 199"/>
                <a:gd name="T28" fmla="*/ 168 w 198"/>
                <a:gd name="T29" fmla="*/ 31 h 199"/>
                <a:gd name="T30" fmla="*/ 160 w 198"/>
                <a:gd name="T31" fmla="*/ 38 h 199"/>
                <a:gd name="T32" fmla="*/ 168 w 198"/>
                <a:gd name="T33" fmla="*/ 31 h 199"/>
                <a:gd name="T34" fmla="*/ 121 w 198"/>
                <a:gd name="T35" fmla="*/ 0 h 199"/>
                <a:gd name="T36" fmla="*/ 137 w 198"/>
                <a:gd name="T37" fmla="*/ 29 h 199"/>
                <a:gd name="T38" fmla="*/ 135 w 198"/>
                <a:gd name="T39" fmla="*/ 35 h 199"/>
                <a:gd name="T40" fmla="*/ 144 w 198"/>
                <a:gd name="T41" fmla="*/ 54 h 199"/>
                <a:gd name="T42" fmla="*/ 174 w 198"/>
                <a:gd name="T43" fmla="*/ 74 h 199"/>
                <a:gd name="T44" fmla="*/ 185 w 198"/>
                <a:gd name="T45" fmla="*/ 77 h 199"/>
                <a:gd name="T46" fmla="*/ 187 w 198"/>
                <a:gd name="T47" fmla="*/ 76 h 199"/>
                <a:gd name="T48" fmla="*/ 173 w 198"/>
                <a:gd name="T49" fmla="*/ 52 h 199"/>
                <a:gd name="T50" fmla="*/ 146 w 198"/>
                <a:gd name="T51" fmla="*/ 26 h 199"/>
                <a:gd name="T52" fmla="*/ 143 w 198"/>
                <a:gd name="T53" fmla="*/ 64 h 199"/>
                <a:gd name="T54" fmla="*/ 63 w 198"/>
                <a:gd name="T55" fmla="*/ 144 h 199"/>
                <a:gd name="T56" fmla="*/ 62 w 198"/>
                <a:gd name="T57" fmla="*/ 144 h 199"/>
                <a:gd name="T58" fmla="*/ 62 w 198"/>
                <a:gd name="T59" fmla="*/ 144 h 199"/>
                <a:gd name="T60" fmla="*/ 55 w 198"/>
                <a:gd name="T61" fmla="*/ 148 h 199"/>
                <a:gd name="T62" fmla="*/ 49 w 198"/>
                <a:gd name="T63" fmla="*/ 155 h 199"/>
                <a:gd name="T64" fmla="*/ 41 w 198"/>
                <a:gd name="T65" fmla="*/ 160 h 199"/>
                <a:gd name="T66" fmla="*/ 23 w 198"/>
                <a:gd name="T67" fmla="*/ 183 h 199"/>
                <a:gd name="T68" fmla="*/ 23 w 198"/>
                <a:gd name="T69" fmla="*/ 183 h 199"/>
                <a:gd name="T70" fmla="*/ 15 w 198"/>
                <a:gd name="T71" fmla="*/ 183 h 199"/>
                <a:gd name="T72" fmla="*/ 15 w 198"/>
                <a:gd name="T73" fmla="*/ 175 h 199"/>
                <a:gd name="T74" fmla="*/ 15 w 198"/>
                <a:gd name="T75" fmla="*/ 175 h 199"/>
                <a:gd name="T76" fmla="*/ 38 w 198"/>
                <a:gd name="T77" fmla="*/ 157 h 199"/>
                <a:gd name="T78" fmla="*/ 44 w 198"/>
                <a:gd name="T79" fmla="*/ 150 h 199"/>
                <a:gd name="T80" fmla="*/ 51 w 198"/>
                <a:gd name="T81" fmla="*/ 143 h 199"/>
                <a:gd name="T82" fmla="*/ 54 w 198"/>
                <a:gd name="T83" fmla="*/ 136 h 199"/>
                <a:gd name="T84" fmla="*/ 54 w 198"/>
                <a:gd name="T85" fmla="*/ 136 h 199"/>
                <a:gd name="T86" fmla="*/ 55 w 198"/>
                <a:gd name="T87" fmla="*/ 136 h 199"/>
                <a:gd name="T88" fmla="*/ 135 w 198"/>
                <a:gd name="T89" fmla="*/ 5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8" h="199">
                  <a:moveTo>
                    <a:pt x="9" y="179"/>
                  </a:moveTo>
                  <a:cubicBezTo>
                    <a:pt x="20" y="190"/>
                    <a:pt x="20" y="190"/>
                    <a:pt x="20" y="190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15" y="189"/>
                    <a:pt x="15" y="189"/>
                    <a:pt x="15" y="189"/>
                  </a:cubicBezTo>
                  <a:cubicBezTo>
                    <a:pt x="15" y="191"/>
                    <a:pt x="14" y="192"/>
                    <a:pt x="13" y="193"/>
                  </a:cubicBezTo>
                  <a:cubicBezTo>
                    <a:pt x="12" y="194"/>
                    <a:pt x="10" y="195"/>
                    <a:pt x="8" y="194"/>
                  </a:cubicBezTo>
                  <a:cubicBezTo>
                    <a:pt x="8" y="195"/>
                    <a:pt x="8" y="196"/>
                    <a:pt x="7" y="197"/>
                  </a:cubicBezTo>
                  <a:cubicBezTo>
                    <a:pt x="5" y="199"/>
                    <a:pt x="3" y="199"/>
                    <a:pt x="1" y="197"/>
                  </a:cubicBezTo>
                  <a:cubicBezTo>
                    <a:pt x="0" y="196"/>
                    <a:pt x="0" y="193"/>
                    <a:pt x="1" y="192"/>
                  </a:cubicBezTo>
                  <a:cubicBezTo>
                    <a:pt x="2" y="191"/>
                    <a:pt x="3" y="190"/>
                    <a:pt x="4" y="190"/>
                  </a:cubicBezTo>
                  <a:cubicBezTo>
                    <a:pt x="4" y="189"/>
                    <a:pt x="4" y="187"/>
                    <a:pt x="6" y="185"/>
                  </a:cubicBezTo>
                  <a:cubicBezTo>
                    <a:pt x="7" y="184"/>
                    <a:pt x="8" y="184"/>
                    <a:pt x="9" y="184"/>
                  </a:cubicBezTo>
                  <a:cubicBezTo>
                    <a:pt x="7" y="181"/>
                    <a:pt x="7" y="181"/>
                    <a:pt x="7" y="181"/>
                  </a:cubicBezTo>
                  <a:cubicBezTo>
                    <a:pt x="9" y="179"/>
                    <a:pt x="9" y="179"/>
                    <a:pt x="9" y="179"/>
                  </a:cubicBezTo>
                  <a:close/>
                  <a:moveTo>
                    <a:pt x="146" y="38"/>
                  </a:moveTo>
                  <a:cubicBezTo>
                    <a:pt x="146" y="36"/>
                    <a:pt x="147" y="33"/>
                    <a:pt x="150" y="31"/>
                  </a:cubicBezTo>
                  <a:cubicBezTo>
                    <a:pt x="152" y="29"/>
                    <a:pt x="154" y="28"/>
                    <a:pt x="157" y="27"/>
                  </a:cubicBezTo>
                  <a:cubicBezTo>
                    <a:pt x="157" y="38"/>
                    <a:pt x="157" y="38"/>
                    <a:pt x="157" y="38"/>
                  </a:cubicBezTo>
                  <a:cubicBezTo>
                    <a:pt x="146" y="38"/>
                    <a:pt x="146" y="38"/>
                    <a:pt x="146" y="38"/>
                  </a:cubicBezTo>
                  <a:close/>
                  <a:moveTo>
                    <a:pt x="157" y="53"/>
                  </a:moveTo>
                  <a:cubicBezTo>
                    <a:pt x="154" y="52"/>
                    <a:pt x="152" y="51"/>
                    <a:pt x="150" y="49"/>
                  </a:cubicBezTo>
                  <a:cubicBezTo>
                    <a:pt x="147" y="47"/>
                    <a:pt x="146" y="44"/>
                    <a:pt x="146" y="41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7" y="53"/>
                    <a:pt x="157" y="53"/>
                    <a:pt x="157" y="53"/>
                  </a:cubicBezTo>
                  <a:close/>
                  <a:moveTo>
                    <a:pt x="171" y="41"/>
                  </a:moveTo>
                  <a:cubicBezTo>
                    <a:pt x="171" y="44"/>
                    <a:pt x="170" y="47"/>
                    <a:pt x="168" y="49"/>
                  </a:cubicBezTo>
                  <a:cubicBezTo>
                    <a:pt x="166" y="51"/>
                    <a:pt x="163" y="52"/>
                    <a:pt x="160" y="53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71" y="41"/>
                    <a:pt x="171" y="41"/>
                    <a:pt x="171" y="41"/>
                  </a:cubicBezTo>
                  <a:close/>
                  <a:moveTo>
                    <a:pt x="168" y="31"/>
                  </a:moveTo>
                  <a:cubicBezTo>
                    <a:pt x="170" y="33"/>
                    <a:pt x="171" y="36"/>
                    <a:pt x="171" y="3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63" y="28"/>
                    <a:pt x="166" y="29"/>
                    <a:pt x="168" y="31"/>
                  </a:cubicBezTo>
                  <a:close/>
                  <a:moveTo>
                    <a:pt x="146" y="26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19" y="3"/>
                    <a:pt x="120" y="9"/>
                    <a:pt x="123" y="12"/>
                  </a:cubicBezTo>
                  <a:cubicBezTo>
                    <a:pt x="125" y="15"/>
                    <a:pt x="139" y="27"/>
                    <a:pt x="137" y="29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8" y="22"/>
                    <a:pt x="136" y="28"/>
                    <a:pt x="135" y="35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3" y="32"/>
                    <a:pt x="139" y="48"/>
                    <a:pt x="144" y="54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50" y="60"/>
                    <a:pt x="166" y="76"/>
                    <a:pt x="174" y="74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7" y="60"/>
                    <a:pt x="176" y="80"/>
                    <a:pt x="185" y="77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2" y="59"/>
                    <a:pt x="183" y="74"/>
                    <a:pt x="187" y="76"/>
                  </a:cubicBezTo>
                  <a:cubicBezTo>
                    <a:pt x="190" y="79"/>
                    <a:pt x="196" y="80"/>
                    <a:pt x="198" y="78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63" y="58"/>
                    <a:pt x="152" y="59"/>
                    <a:pt x="146" y="53"/>
                  </a:cubicBezTo>
                  <a:cubicBezTo>
                    <a:pt x="140" y="47"/>
                    <a:pt x="140" y="36"/>
                    <a:pt x="146" y="26"/>
                  </a:cubicBezTo>
                  <a:close/>
                  <a:moveTo>
                    <a:pt x="143" y="56"/>
                  </a:moveTo>
                  <a:cubicBezTo>
                    <a:pt x="145" y="58"/>
                    <a:pt x="145" y="61"/>
                    <a:pt x="143" y="64"/>
                  </a:cubicBezTo>
                  <a:cubicBezTo>
                    <a:pt x="141" y="65"/>
                    <a:pt x="139" y="66"/>
                    <a:pt x="137" y="65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0" y="146"/>
                    <a:pt x="58" y="146"/>
                    <a:pt x="56" y="145"/>
                  </a:cubicBezTo>
                  <a:cubicBezTo>
                    <a:pt x="55" y="146"/>
                    <a:pt x="55" y="147"/>
                    <a:pt x="55" y="148"/>
                  </a:cubicBezTo>
                  <a:cubicBezTo>
                    <a:pt x="57" y="148"/>
                    <a:pt x="60" y="147"/>
                    <a:pt x="61" y="150"/>
                  </a:cubicBezTo>
                  <a:cubicBezTo>
                    <a:pt x="57" y="150"/>
                    <a:pt x="53" y="155"/>
                    <a:pt x="49" y="155"/>
                  </a:cubicBezTo>
                  <a:cubicBezTo>
                    <a:pt x="49" y="156"/>
                    <a:pt x="48" y="158"/>
                    <a:pt x="47" y="159"/>
                  </a:cubicBezTo>
                  <a:cubicBezTo>
                    <a:pt x="45" y="161"/>
                    <a:pt x="43" y="161"/>
                    <a:pt x="41" y="160"/>
                  </a:cubicBezTo>
                  <a:cubicBezTo>
                    <a:pt x="24" y="183"/>
                    <a:pt x="24" y="183"/>
                    <a:pt x="24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1" y="185"/>
                    <a:pt x="17" y="185"/>
                    <a:pt x="15" y="183"/>
                  </a:cubicBezTo>
                  <a:cubicBezTo>
                    <a:pt x="13" y="181"/>
                    <a:pt x="13" y="178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6" y="175"/>
                    <a:pt x="16" y="175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7" y="155"/>
                    <a:pt x="38" y="153"/>
                    <a:pt x="39" y="152"/>
                  </a:cubicBezTo>
                  <a:cubicBezTo>
                    <a:pt x="40" y="150"/>
                    <a:pt x="42" y="150"/>
                    <a:pt x="44" y="150"/>
                  </a:cubicBezTo>
                  <a:cubicBezTo>
                    <a:pt x="43" y="146"/>
                    <a:pt x="49" y="142"/>
                    <a:pt x="48" y="137"/>
                  </a:cubicBezTo>
                  <a:cubicBezTo>
                    <a:pt x="51" y="139"/>
                    <a:pt x="50" y="141"/>
                    <a:pt x="51" y="143"/>
                  </a:cubicBezTo>
                  <a:cubicBezTo>
                    <a:pt x="51" y="143"/>
                    <a:pt x="52" y="143"/>
                    <a:pt x="53" y="143"/>
                  </a:cubicBezTo>
                  <a:cubicBezTo>
                    <a:pt x="52" y="141"/>
                    <a:pt x="53" y="138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5" y="136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3" y="60"/>
                    <a:pt x="133" y="57"/>
                    <a:pt x="135" y="56"/>
                  </a:cubicBezTo>
                  <a:cubicBezTo>
                    <a:pt x="137" y="54"/>
                    <a:pt x="140" y="54"/>
                    <a:pt x="143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91"/>
            <p:cNvSpPr>
              <a:spLocks noEditPoints="1"/>
            </p:cNvSpPr>
            <p:nvPr/>
          </p:nvSpPr>
          <p:spPr bwMode="auto">
            <a:xfrm>
              <a:off x="422275" y="3709988"/>
              <a:ext cx="427038" cy="427038"/>
            </a:xfrm>
            <a:custGeom>
              <a:avLst/>
              <a:gdLst>
                <a:gd name="T0" fmla="*/ 190 w 199"/>
                <a:gd name="T1" fmla="*/ 179 h 199"/>
                <a:gd name="T2" fmla="*/ 189 w 199"/>
                <a:gd name="T3" fmla="*/ 184 h 199"/>
                <a:gd name="T4" fmla="*/ 194 w 199"/>
                <a:gd name="T5" fmla="*/ 190 h 199"/>
                <a:gd name="T6" fmla="*/ 197 w 199"/>
                <a:gd name="T7" fmla="*/ 197 h 199"/>
                <a:gd name="T8" fmla="*/ 190 w 199"/>
                <a:gd name="T9" fmla="*/ 194 h 199"/>
                <a:gd name="T10" fmla="*/ 184 w 199"/>
                <a:gd name="T11" fmla="*/ 189 h 199"/>
                <a:gd name="T12" fmla="*/ 179 w 199"/>
                <a:gd name="T13" fmla="*/ 190 h 199"/>
                <a:gd name="T14" fmla="*/ 31 w 199"/>
                <a:gd name="T15" fmla="*/ 49 h 199"/>
                <a:gd name="T16" fmla="*/ 38 w 199"/>
                <a:gd name="T17" fmla="*/ 41 h 199"/>
                <a:gd name="T18" fmla="*/ 53 w 199"/>
                <a:gd name="T19" fmla="*/ 41 h 199"/>
                <a:gd name="T20" fmla="*/ 41 w 199"/>
                <a:gd name="T21" fmla="*/ 53 h 199"/>
                <a:gd name="T22" fmla="*/ 53 w 199"/>
                <a:gd name="T23" fmla="*/ 41 h 199"/>
                <a:gd name="T24" fmla="*/ 49 w 199"/>
                <a:gd name="T25" fmla="*/ 31 h 199"/>
                <a:gd name="T26" fmla="*/ 41 w 199"/>
                <a:gd name="T27" fmla="*/ 38 h 199"/>
                <a:gd name="T28" fmla="*/ 31 w 199"/>
                <a:gd name="T29" fmla="*/ 31 h 199"/>
                <a:gd name="T30" fmla="*/ 38 w 199"/>
                <a:gd name="T31" fmla="*/ 38 h 199"/>
                <a:gd name="T32" fmla="*/ 31 w 199"/>
                <a:gd name="T33" fmla="*/ 31 h 199"/>
                <a:gd name="T34" fmla="*/ 0 w 199"/>
                <a:gd name="T35" fmla="*/ 78 h 199"/>
                <a:gd name="T36" fmla="*/ 29 w 199"/>
                <a:gd name="T37" fmla="*/ 61 h 199"/>
                <a:gd name="T38" fmla="*/ 35 w 199"/>
                <a:gd name="T39" fmla="*/ 63 h 199"/>
                <a:gd name="T40" fmla="*/ 54 w 199"/>
                <a:gd name="T41" fmla="*/ 54 h 199"/>
                <a:gd name="T42" fmla="*/ 74 w 199"/>
                <a:gd name="T43" fmla="*/ 24 h 199"/>
                <a:gd name="T44" fmla="*/ 77 w 199"/>
                <a:gd name="T45" fmla="*/ 13 h 199"/>
                <a:gd name="T46" fmla="*/ 76 w 199"/>
                <a:gd name="T47" fmla="*/ 12 h 199"/>
                <a:gd name="T48" fmla="*/ 52 w 199"/>
                <a:gd name="T49" fmla="*/ 26 h 199"/>
                <a:gd name="T50" fmla="*/ 26 w 199"/>
                <a:gd name="T51" fmla="*/ 52 h 199"/>
                <a:gd name="T52" fmla="*/ 64 w 199"/>
                <a:gd name="T53" fmla="*/ 56 h 199"/>
                <a:gd name="T54" fmla="*/ 144 w 199"/>
                <a:gd name="T55" fmla="*/ 136 h 199"/>
                <a:gd name="T56" fmla="*/ 144 w 199"/>
                <a:gd name="T57" fmla="*/ 136 h 199"/>
                <a:gd name="T58" fmla="*/ 144 w 199"/>
                <a:gd name="T59" fmla="*/ 136 h 199"/>
                <a:gd name="T60" fmla="*/ 148 w 199"/>
                <a:gd name="T61" fmla="*/ 143 h 199"/>
                <a:gd name="T62" fmla="*/ 155 w 199"/>
                <a:gd name="T63" fmla="*/ 150 h 199"/>
                <a:gd name="T64" fmla="*/ 160 w 199"/>
                <a:gd name="T65" fmla="*/ 157 h 199"/>
                <a:gd name="T66" fmla="*/ 183 w 199"/>
                <a:gd name="T67" fmla="*/ 175 h 199"/>
                <a:gd name="T68" fmla="*/ 183 w 199"/>
                <a:gd name="T69" fmla="*/ 175 h 199"/>
                <a:gd name="T70" fmla="*/ 183 w 199"/>
                <a:gd name="T71" fmla="*/ 183 h 199"/>
                <a:gd name="T72" fmla="*/ 175 w 199"/>
                <a:gd name="T73" fmla="*/ 183 h 199"/>
                <a:gd name="T74" fmla="*/ 175 w 199"/>
                <a:gd name="T75" fmla="*/ 183 h 199"/>
                <a:gd name="T76" fmla="*/ 157 w 199"/>
                <a:gd name="T77" fmla="*/ 160 h 199"/>
                <a:gd name="T78" fmla="*/ 150 w 199"/>
                <a:gd name="T79" fmla="*/ 155 h 199"/>
                <a:gd name="T80" fmla="*/ 143 w 199"/>
                <a:gd name="T81" fmla="*/ 148 h 199"/>
                <a:gd name="T82" fmla="*/ 136 w 199"/>
                <a:gd name="T83" fmla="*/ 144 h 199"/>
                <a:gd name="T84" fmla="*/ 136 w 199"/>
                <a:gd name="T85" fmla="*/ 144 h 199"/>
                <a:gd name="T86" fmla="*/ 136 w 199"/>
                <a:gd name="T87" fmla="*/ 144 h 199"/>
                <a:gd name="T88" fmla="*/ 56 w 199"/>
                <a:gd name="T89" fmla="*/ 6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9" h="199">
                  <a:moveTo>
                    <a:pt x="179" y="190"/>
                  </a:moveTo>
                  <a:cubicBezTo>
                    <a:pt x="190" y="179"/>
                    <a:pt x="190" y="179"/>
                    <a:pt x="190" y="179"/>
                  </a:cubicBezTo>
                  <a:cubicBezTo>
                    <a:pt x="192" y="181"/>
                    <a:pt x="192" y="181"/>
                    <a:pt x="192" y="181"/>
                  </a:cubicBezTo>
                  <a:cubicBezTo>
                    <a:pt x="189" y="184"/>
                    <a:pt x="189" y="184"/>
                    <a:pt x="189" y="184"/>
                  </a:cubicBezTo>
                  <a:cubicBezTo>
                    <a:pt x="191" y="184"/>
                    <a:pt x="192" y="184"/>
                    <a:pt x="193" y="185"/>
                  </a:cubicBezTo>
                  <a:cubicBezTo>
                    <a:pt x="194" y="187"/>
                    <a:pt x="195" y="189"/>
                    <a:pt x="194" y="190"/>
                  </a:cubicBezTo>
                  <a:cubicBezTo>
                    <a:pt x="195" y="190"/>
                    <a:pt x="196" y="191"/>
                    <a:pt x="197" y="192"/>
                  </a:cubicBezTo>
                  <a:cubicBezTo>
                    <a:pt x="199" y="193"/>
                    <a:pt x="199" y="196"/>
                    <a:pt x="197" y="197"/>
                  </a:cubicBezTo>
                  <a:cubicBezTo>
                    <a:pt x="196" y="199"/>
                    <a:pt x="193" y="199"/>
                    <a:pt x="192" y="197"/>
                  </a:cubicBezTo>
                  <a:cubicBezTo>
                    <a:pt x="191" y="196"/>
                    <a:pt x="190" y="195"/>
                    <a:pt x="190" y="194"/>
                  </a:cubicBezTo>
                  <a:cubicBezTo>
                    <a:pt x="189" y="195"/>
                    <a:pt x="187" y="194"/>
                    <a:pt x="185" y="193"/>
                  </a:cubicBezTo>
                  <a:cubicBezTo>
                    <a:pt x="184" y="192"/>
                    <a:pt x="184" y="191"/>
                    <a:pt x="184" y="189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179" y="190"/>
                    <a:pt x="179" y="190"/>
                    <a:pt x="179" y="190"/>
                  </a:cubicBezTo>
                  <a:close/>
                  <a:moveTo>
                    <a:pt x="38" y="53"/>
                  </a:moveTo>
                  <a:cubicBezTo>
                    <a:pt x="36" y="52"/>
                    <a:pt x="33" y="51"/>
                    <a:pt x="31" y="49"/>
                  </a:cubicBezTo>
                  <a:cubicBezTo>
                    <a:pt x="29" y="47"/>
                    <a:pt x="28" y="44"/>
                    <a:pt x="27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53"/>
                    <a:pt x="38" y="53"/>
                    <a:pt x="38" y="53"/>
                  </a:cubicBezTo>
                  <a:close/>
                  <a:moveTo>
                    <a:pt x="53" y="41"/>
                  </a:moveTo>
                  <a:cubicBezTo>
                    <a:pt x="52" y="44"/>
                    <a:pt x="51" y="47"/>
                    <a:pt x="49" y="49"/>
                  </a:cubicBezTo>
                  <a:cubicBezTo>
                    <a:pt x="47" y="51"/>
                    <a:pt x="44" y="52"/>
                    <a:pt x="41" y="53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3" y="41"/>
                    <a:pt x="53" y="41"/>
                    <a:pt x="53" y="41"/>
                  </a:cubicBezTo>
                  <a:close/>
                  <a:moveTo>
                    <a:pt x="41" y="27"/>
                  </a:moveTo>
                  <a:cubicBezTo>
                    <a:pt x="44" y="28"/>
                    <a:pt x="47" y="29"/>
                    <a:pt x="49" y="31"/>
                  </a:cubicBezTo>
                  <a:cubicBezTo>
                    <a:pt x="51" y="33"/>
                    <a:pt x="52" y="36"/>
                    <a:pt x="5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27"/>
                    <a:pt x="41" y="27"/>
                    <a:pt x="41" y="27"/>
                  </a:cubicBezTo>
                  <a:close/>
                  <a:moveTo>
                    <a:pt x="31" y="31"/>
                  </a:moveTo>
                  <a:cubicBezTo>
                    <a:pt x="33" y="29"/>
                    <a:pt x="36" y="28"/>
                    <a:pt x="38" y="27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6"/>
                    <a:pt x="29" y="33"/>
                    <a:pt x="31" y="31"/>
                  </a:cubicBezTo>
                  <a:close/>
                  <a:moveTo>
                    <a:pt x="26" y="5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3" y="80"/>
                    <a:pt x="9" y="79"/>
                    <a:pt x="12" y="76"/>
                  </a:cubicBezTo>
                  <a:cubicBezTo>
                    <a:pt x="15" y="73"/>
                    <a:pt x="27" y="59"/>
                    <a:pt x="29" y="61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22" y="80"/>
                    <a:pt x="28" y="63"/>
                    <a:pt x="35" y="63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2" y="76"/>
                    <a:pt x="48" y="60"/>
                    <a:pt x="54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60" y="48"/>
                    <a:pt x="76" y="32"/>
                    <a:pt x="74" y="24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0" y="32"/>
                    <a:pt x="80" y="22"/>
                    <a:pt x="77" y="13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59" y="26"/>
                    <a:pt x="74" y="15"/>
                    <a:pt x="76" y="12"/>
                  </a:cubicBezTo>
                  <a:cubicBezTo>
                    <a:pt x="79" y="9"/>
                    <a:pt x="80" y="3"/>
                    <a:pt x="78" y="0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8" y="36"/>
                    <a:pt x="59" y="47"/>
                    <a:pt x="53" y="53"/>
                  </a:cubicBezTo>
                  <a:cubicBezTo>
                    <a:pt x="47" y="59"/>
                    <a:pt x="36" y="58"/>
                    <a:pt x="26" y="52"/>
                  </a:cubicBezTo>
                  <a:close/>
                  <a:moveTo>
                    <a:pt x="56" y="56"/>
                  </a:moveTo>
                  <a:cubicBezTo>
                    <a:pt x="58" y="54"/>
                    <a:pt x="61" y="54"/>
                    <a:pt x="64" y="56"/>
                  </a:cubicBezTo>
                  <a:cubicBezTo>
                    <a:pt x="65" y="57"/>
                    <a:pt x="66" y="60"/>
                    <a:pt x="65" y="62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6" y="138"/>
                    <a:pt x="146" y="141"/>
                    <a:pt x="145" y="143"/>
                  </a:cubicBezTo>
                  <a:cubicBezTo>
                    <a:pt x="146" y="143"/>
                    <a:pt x="147" y="143"/>
                    <a:pt x="148" y="143"/>
                  </a:cubicBezTo>
                  <a:cubicBezTo>
                    <a:pt x="148" y="141"/>
                    <a:pt x="147" y="139"/>
                    <a:pt x="150" y="137"/>
                  </a:cubicBezTo>
                  <a:cubicBezTo>
                    <a:pt x="150" y="142"/>
                    <a:pt x="155" y="146"/>
                    <a:pt x="155" y="150"/>
                  </a:cubicBezTo>
                  <a:cubicBezTo>
                    <a:pt x="156" y="150"/>
                    <a:pt x="158" y="150"/>
                    <a:pt x="159" y="152"/>
                  </a:cubicBezTo>
                  <a:cubicBezTo>
                    <a:pt x="161" y="153"/>
                    <a:pt x="161" y="155"/>
                    <a:pt x="160" y="157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5" y="178"/>
                    <a:pt x="185" y="181"/>
                    <a:pt x="183" y="183"/>
                  </a:cubicBezTo>
                  <a:cubicBezTo>
                    <a:pt x="181" y="185"/>
                    <a:pt x="178" y="185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5" y="161"/>
                    <a:pt x="153" y="161"/>
                    <a:pt x="152" y="159"/>
                  </a:cubicBezTo>
                  <a:cubicBezTo>
                    <a:pt x="150" y="158"/>
                    <a:pt x="150" y="156"/>
                    <a:pt x="150" y="155"/>
                  </a:cubicBezTo>
                  <a:cubicBezTo>
                    <a:pt x="146" y="155"/>
                    <a:pt x="142" y="150"/>
                    <a:pt x="137" y="150"/>
                  </a:cubicBezTo>
                  <a:cubicBezTo>
                    <a:pt x="139" y="147"/>
                    <a:pt x="141" y="148"/>
                    <a:pt x="143" y="148"/>
                  </a:cubicBezTo>
                  <a:cubicBezTo>
                    <a:pt x="143" y="147"/>
                    <a:pt x="143" y="146"/>
                    <a:pt x="143" y="145"/>
                  </a:cubicBezTo>
                  <a:cubicBezTo>
                    <a:pt x="141" y="146"/>
                    <a:pt x="138" y="146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0" y="66"/>
                    <a:pt x="57" y="65"/>
                    <a:pt x="56" y="64"/>
                  </a:cubicBezTo>
                  <a:cubicBezTo>
                    <a:pt x="54" y="61"/>
                    <a:pt x="54" y="58"/>
                    <a:pt x="5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92"/>
            <p:cNvSpPr>
              <a:spLocks noEditPoints="1"/>
            </p:cNvSpPr>
            <p:nvPr/>
          </p:nvSpPr>
          <p:spPr bwMode="auto">
            <a:xfrm>
              <a:off x="493713" y="3779838"/>
              <a:ext cx="333375" cy="334963"/>
            </a:xfrm>
            <a:custGeom>
              <a:avLst/>
              <a:gdLst>
                <a:gd name="T0" fmla="*/ 123 w 156"/>
                <a:gd name="T1" fmla="*/ 142 h 156"/>
                <a:gd name="T2" fmla="*/ 78 w 156"/>
                <a:gd name="T3" fmla="*/ 156 h 156"/>
                <a:gd name="T4" fmla="*/ 33 w 156"/>
                <a:gd name="T5" fmla="*/ 142 h 156"/>
                <a:gd name="T6" fmla="*/ 78 w 156"/>
                <a:gd name="T7" fmla="*/ 97 h 156"/>
                <a:gd name="T8" fmla="*/ 123 w 156"/>
                <a:gd name="T9" fmla="*/ 142 h 156"/>
                <a:gd name="T10" fmla="*/ 142 w 156"/>
                <a:gd name="T11" fmla="*/ 33 h 156"/>
                <a:gd name="T12" fmla="*/ 156 w 156"/>
                <a:gd name="T13" fmla="*/ 78 h 156"/>
                <a:gd name="T14" fmla="*/ 142 w 156"/>
                <a:gd name="T15" fmla="*/ 124 h 156"/>
                <a:gd name="T16" fmla="*/ 96 w 156"/>
                <a:gd name="T17" fmla="*/ 78 h 156"/>
                <a:gd name="T18" fmla="*/ 142 w 156"/>
                <a:gd name="T19" fmla="*/ 33 h 156"/>
                <a:gd name="T20" fmla="*/ 33 w 156"/>
                <a:gd name="T21" fmla="*/ 15 h 156"/>
                <a:gd name="T22" fmla="*/ 78 w 156"/>
                <a:gd name="T23" fmla="*/ 0 h 156"/>
                <a:gd name="T24" fmla="*/ 123 w 156"/>
                <a:gd name="T25" fmla="*/ 15 h 156"/>
                <a:gd name="T26" fmla="*/ 78 w 156"/>
                <a:gd name="T27" fmla="*/ 60 h 156"/>
                <a:gd name="T28" fmla="*/ 33 w 156"/>
                <a:gd name="T29" fmla="*/ 15 h 156"/>
                <a:gd name="T30" fmla="*/ 0 w 156"/>
                <a:gd name="T31" fmla="*/ 78 h 156"/>
                <a:gd name="T32" fmla="*/ 14 w 156"/>
                <a:gd name="T33" fmla="*/ 33 h 156"/>
                <a:gd name="T34" fmla="*/ 60 w 156"/>
                <a:gd name="T35" fmla="*/ 78 h 156"/>
                <a:gd name="T36" fmla="*/ 14 w 156"/>
                <a:gd name="T37" fmla="*/ 124 h 156"/>
                <a:gd name="T38" fmla="*/ 0 w 156"/>
                <a:gd name="T39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56">
                  <a:moveTo>
                    <a:pt x="123" y="142"/>
                  </a:moveTo>
                  <a:cubicBezTo>
                    <a:pt x="111" y="151"/>
                    <a:pt x="95" y="156"/>
                    <a:pt x="78" y="156"/>
                  </a:cubicBezTo>
                  <a:cubicBezTo>
                    <a:pt x="61" y="156"/>
                    <a:pt x="46" y="151"/>
                    <a:pt x="33" y="142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123" y="142"/>
                    <a:pt x="123" y="142"/>
                    <a:pt x="123" y="142"/>
                  </a:cubicBezTo>
                  <a:close/>
                  <a:moveTo>
                    <a:pt x="142" y="33"/>
                  </a:moveTo>
                  <a:cubicBezTo>
                    <a:pt x="151" y="46"/>
                    <a:pt x="156" y="61"/>
                    <a:pt x="156" y="78"/>
                  </a:cubicBezTo>
                  <a:cubicBezTo>
                    <a:pt x="156" y="95"/>
                    <a:pt x="151" y="111"/>
                    <a:pt x="142" y="124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142" y="33"/>
                    <a:pt x="142" y="33"/>
                    <a:pt x="142" y="33"/>
                  </a:cubicBezTo>
                  <a:close/>
                  <a:moveTo>
                    <a:pt x="33" y="15"/>
                  </a:moveTo>
                  <a:cubicBezTo>
                    <a:pt x="46" y="6"/>
                    <a:pt x="61" y="0"/>
                    <a:pt x="78" y="0"/>
                  </a:cubicBezTo>
                  <a:cubicBezTo>
                    <a:pt x="95" y="0"/>
                    <a:pt x="111" y="6"/>
                    <a:pt x="123" y="15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33" y="15"/>
                    <a:pt x="33" y="15"/>
                    <a:pt x="33" y="15"/>
                  </a:cubicBezTo>
                  <a:close/>
                  <a:moveTo>
                    <a:pt x="0" y="78"/>
                  </a:moveTo>
                  <a:cubicBezTo>
                    <a:pt x="0" y="61"/>
                    <a:pt x="5" y="46"/>
                    <a:pt x="14" y="33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5" y="111"/>
                    <a:pt x="0" y="95"/>
                    <a:pt x="0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93"/>
            <p:cNvSpPr>
              <a:spLocks noEditPoints="1"/>
            </p:cNvSpPr>
            <p:nvPr/>
          </p:nvSpPr>
          <p:spPr bwMode="auto">
            <a:xfrm>
              <a:off x="512763" y="4114800"/>
              <a:ext cx="287338" cy="125413"/>
            </a:xfrm>
            <a:custGeom>
              <a:avLst/>
              <a:gdLst>
                <a:gd name="T0" fmla="*/ 19 w 134"/>
                <a:gd name="T1" fmla="*/ 0 h 58"/>
                <a:gd name="T2" fmla="*/ 19 w 134"/>
                <a:gd name="T3" fmla="*/ 24 h 58"/>
                <a:gd name="T4" fmla="*/ 41 w 134"/>
                <a:gd name="T5" fmla="*/ 16 h 58"/>
                <a:gd name="T6" fmla="*/ 8 w 134"/>
                <a:gd name="T7" fmla="*/ 37 h 58"/>
                <a:gd name="T8" fmla="*/ 0 w 134"/>
                <a:gd name="T9" fmla="*/ 33 h 58"/>
                <a:gd name="T10" fmla="*/ 5 w 134"/>
                <a:gd name="T11" fmla="*/ 30 h 58"/>
                <a:gd name="T12" fmla="*/ 12 w 134"/>
                <a:gd name="T13" fmla="*/ 29 h 58"/>
                <a:gd name="T14" fmla="*/ 57 w 134"/>
                <a:gd name="T15" fmla="*/ 22 h 58"/>
                <a:gd name="T16" fmla="*/ 50 w 134"/>
                <a:gd name="T17" fmla="*/ 51 h 58"/>
                <a:gd name="T18" fmla="*/ 43 w 134"/>
                <a:gd name="T19" fmla="*/ 54 h 58"/>
                <a:gd name="T20" fmla="*/ 34 w 134"/>
                <a:gd name="T21" fmla="*/ 32 h 58"/>
                <a:gd name="T22" fmla="*/ 52 w 134"/>
                <a:gd name="T23" fmla="*/ 17 h 58"/>
                <a:gd name="T24" fmla="*/ 56 w 134"/>
                <a:gd name="T25" fmla="*/ 29 h 58"/>
                <a:gd name="T26" fmla="*/ 61 w 134"/>
                <a:gd name="T27" fmla="*/ 39 h 58"/>
                <a:gd name="T28" fmla="*/ 45 w 134"/>
                <a:gd name="T29" fmla="*/ 44 h 58"/>
                <a:gd name="T30" fmla="*/ 40 w 134"/>
                <a:gd name="T31" fmla="*/ 34 h 58"/>
                <a:gd name="T32" fmla="*/ 105 w 134"/>
                <a:gd name="T33" fmla="*/ 52 h 58"/>
                <a:gd name="T34" fmla="*/ 94 w 134"/>
                <a:gd name="T35" fmla="*/ 46 h 58"/>
                <a:gd name="T36" fmla="*/ 81 w 134"/>
                <a:gd name="T37" fmla="*/ 57 h 58"/>
                <a:gd name="T38" fmla="*/ 79 w 134"/>
                <a:gd name="T39" fmla="*/ 19 h 58"/>
                <a:gd name="T40" fmla="*/ 105 w 134"/>
                <a:gd name="T41" fmla="*/ 52 h 58"/>
                <a:gd name="T42" fmla="*/ 84 w 134"/>
                <a:gd name="T43" fmla="*/ 27 h 58"/>
                <a:gd name="T44" fmla="*/ 91 w 134"/>
                <a:gd name="T45" fmla="*/ 40 h 58"/>
                <a:gd name="T46" fmla="*/ 132 w 134"/>
                <a:gd name="T47" fmla="*/ 22 h 58"/>
                <a:gd name="T48" fmla="*/ 128 w 134"/>
                <a:gd name="T49" fmla="*/ 40 h 58"/>
                <a:gd name="T50" fmla="*/ 105 w 134"/>
                <a:gd name="T51" fmla="*/ 32 h 58"/>
                <a:gd name="T52" fmla="*/ 106 w 134"/>
                <a:gd name="T53" fmla="*/ 7 h 58"/>
                <a:gd name="T54" fmla="*/ 123 w 134"/>
                <a:gd name="T55" fmla="*/ 9 h 58"/>
                <a:gd name="T56" fmla="*/ 114 w 134"/>
                <a:gd name="T57" fmla="*/ 11 h 58"/>
                <a:gd name="T58" fmla="*/ 107 w 134"/>
                <a:gd name="T59" fmla="*/ 18 h 58"/>
                <a:gd name="T60" fmla="*/ 118 w 134"/>
                <a:gd name="T61" fmla="*/ 35 h 58"/>
                <a:gd name="T62" fmla="*/ 127 w 134"/>
                <a:gd name="T63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58">
                  <a:moveTo>
                    <a:pt x="12" y="29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2" y="35"/>
                    <a:pt x="10" y="36"/>
                    <a:pt x="8" y="37"/>
                  </a:cubicBezTo>
                  <a:cubicBezTo>
                    <a:pt x="6" y="37"/>
                    <a:pt x="4" y="37"/>
                    <a:pt x="3" y="36"/>
                  </a:cubicBezTo>
                  <a:cubicBezTo>
                    <a:pt x="2" y="35"/>
                    <a:pt x="1" y="34"/>
                    <a:pt x="0" y="3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9"/>
                    <a:pt x="5" y="30"/>
                    <a:pt x="5" y="30"/>
                  </a:cubicBezTo>
                  <a:cubicBezTo>
                    <a:pt x="6" y="31"/>
                    <a:pt x="7" y="31"/>
                    <a:pt x="8" y="31"/>
                  </a:cubicBezTo>
                  <a:cubicBezTo>
                    <a:pt x="9" y="31"/>
                    <a:pt x="10" y="30"/>
                    <a:pt x="12" y="29"/>
                  </a:cubicBezTo>
                  <a:close/>
                  <a:moveTo>
                    <a:pt x="58" y="19"/>
                  </a:moveTo>
                  <a:cubicBezTo>
                    <a:pt x="57" y="22"/>
                    <a:pt x="57" y="22"/>
                    <a:pt x="57" y="22"/>
                  </a:cubicBezTo>
                  <a:cubicBezTo>
                    <a:pt x="66" y="25"/>
                    <a:pt x="69" y="31"/>
                    <a:pt x="67" y="40"/>
                  </a:cubicBezTo>
                  <a:cubicBezTo>
                    <a:pt x="65" y="49"/>
                    <a:pt x="59" y="53"/>
                    <a:pt x="50" y="51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5" y="47"/>
                    <a:pt x="32" y="41"/>
                    <a:pt x="34" y="32"/>
                  </a:cubicBezTo>
                  <a:cubicBezTo>
                    <a:pt x="37" y="23"/>
                    <a:pt x="42" y="19"/>
                    <a:pt x="51" y="21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8" y="19"/>
                    <a:pt x="58" y="19"/>
                    <a:pt x="58" y="19"/>
                  </a:cubicBezTo>
                  <a:close/>
                  <a:moveTo>
                    <a:pt x="56" y="29"/>
                  </a:moveTo>
                  <a:cubicBezTo>
                    <a:pt x="51" y="45"/>
                    <a:pt x="51" y="45"/>
                    <a:pt x="51" y="45"/>
                  </a:cubicBezTo>
                  <a:cubicBezTo>
                    <a:pt x="56" y="46"/>
                    <a:pt x="59" y="44"/>
                    <a:pt x="61" y="39"/>
                  </a:cubicBezTo>
                  <a:cubicBezTo>
                    <a:pt x="62" y="33"/>
                    <a:pt x="60" y="30"/>
                    <a:pt x="56" y="29"/>
                  </a:cubicBezTo>
                  <a:close/>
                  <a:moveTo>
                    <a:pt x="45" y="44"/>
                  </a:moveTo>
                  <a:cubicBezTo>
                    <a:pt x="49" y="27"/>
                    <a:pt x="49" y="27"/>
                    <a:pt x="49" y="27"/>
                  </a:cubicBezTo>
                  <a:cubicBezTo>
                    <a:pt x="45" y="26"/>
                    <a:pt x="42" y="28"/>
                    <a:pt x="40" y="34"/>
                  </a:cubicBezTo>
                  <a:cubicBezTo>
                    <a:pt x="39" y="39"/>
                    <a:pt x="41" y="42"/>
                    <a:pt x="45" y="44"/>
                  </a:cubicBezTo>
                  <a:close/>
                  <a:moveTo>
                    <a:pt x="105" y="52"/>
                  </a:moveTo>
                  <a:cubicBezTo>
                    <a:pt x="98" y="54"/>
                    <a:pt x="98" y="54"/>
                    <a:pt x="98" y="54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105" y="52"/>
                    <a:pt x="105" y="52"/>
                    <a:pt x="105" y="52"/>
                  </a:cubicBezTo>
                  <a:close/>
                  <a:moveTo>
                    <a:pt x="91" y="40"/>
                  </a:moveTo>
                  <a:cubicBezTo>
                    <a:pt x="84" y="27"/>
                    <a:pt x="84" y="27"/>
                    <a:pt x="84" y="27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91" y="40"/>
                    <a:pt x="91" y="40"/>
                    <a:pt x="91" y="40"/>
                  </a:cubicBezTo>
                  <a:close/>
                  <a:moveTo>
                    <a:pt x="126" y="24"/>
                  </a:moveTo>
                  <a:cubicBezTo>
                    <a:pt x="132" y="22"/>
                    <a:pt x="132" y="22"/>
                    <a:pt x="132" y="22"/>
                  </a:cubicBezTo>
                  <a:cubicBezTo>
                    <a:pt x="134" y="26"/>
                    <a:pt x="134" y="30"/>
                    <a:pt x="133" y="33"/>
                  </a:cubicBezTo>
                  <a:cubicBezTo>
                    <a:pt x="133" y="35"/>
                    <a:pt x="131" y="38"/>
                    <a:pt x="128" y="40"/>
                  </a:cubicBezTo>
                  <a:cubicBezTo>
                    <a:pt x="125" y="42"/>
                    <a:pt x="121" y="42"/>
                    <a:pt x="117" y="41"/>
                  </a:cubicBezTo>
                  <a:cubicBezTo>
                    <a:pt x="113" y="40"/>
                    <a:pt x="109" y="37"/>
                    <a:pt x="105" y="32"/>
                  </a:cubicBezTo>
                  <a:cubicBezTo>
                    <a:pt x="102" y="26"/>
                    <a:pt x="100" y="21"/>
                    <a:pt x="100" y="16"/>
                  </a:cubicBezTo>
                  <a:cubicBezTo>
                    <a:pt x="101" y="12"/>
                    <a:pt x="103" y="9"/>
                    <a:pt x="106" y="7"/>
                  </a:cubicBezTo>
                  <a:cubicBezTo>
                    <a:pt x="109" y="5"/>
                    <a:pt x="112" y="4"/>
                    <a:pt x="116" y="5"/>
                  </a:cubicBezTo>
                  <a:cubicBezTo>
                    <a:pt x="118" y="5"/>
                    <a:pt x="120" y="7"/>
                    <a:pt x="123" y="9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7" y="12"/>
                    <a:pt x="116" y="12"/>
                    <a:pt x="114" y="11"/>
                  </a:cubicBezTo>
                  <a:cubicBezTo>
                    <a:pt x="113" y="11"/>
                    <a:pt x="111" y="11"/>
                    <a:pt x="110" y="12"/>
                  </a:cubicBezTo>
                  <a:cubicBezTo>
                    <a:pt x="108" y="14"/>
                    <a:pt x="107" y="15"/>
                    <a:pt x="107" y="18"/>
                  </a:cubicBezTo>
                  <a:cubicBezTo>
                    <a:pt x="107" y="20"/>
                    <a:pt x="108" y="24"/>
                    <a:pt x="110" y="27"/>
                  </a:cubicBezTo>
                  <a:cubicBezTo>
                    <a:pt x="113" y="31"/>
                    <a:pt x="116" y="34"/>
                    <a:pt x="118" y="35"/>
                  </a:cubicBezTo>
                  <a:cubicBezTo>
                    <a:pt x="120" y="36"/>
                    <a:pt x="122" y="35"/>
                    <a:pt x="124" y="34"/>
                  </a:cubicBezTo>
                  <a:cubicBezTo>
                    <a:pt x="126" y="33"/>
                    <a:pt x="127" y="32"/>
                    <a:pt x="127" y="30"/>
                  </a:cubicBezTo>
                  <a:cubicBezTo>
                    <a:pt x="127" y="28"/>
                    <a:pt x="127" y="26"/>
                    <a:pt x="126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5802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 стрелкой 33"/>
          <p:cNvCxnSpPr/>
          <p:nvPr/>
        </p:nvCxnSpPr>
        <p:spPr bwMode="auto">
          <a:xfrm>
            <a:off x="3920067" y="2413775"/>
            <a:ext cx="4351867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E4465A"/>
            </a:solidFill>
            <a:prstDash val="sysDash"/>
            <a:round/>
            <a:headEnd type="triangle" w="lg" len="lg"/>
            <a:tailEnd type="triangle" w="lg" len="lg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</p:cxnSp>
      <p:sp>
        <p:nvSpPr>
          <p:cNvPr id="35" name="Овал 34"/>
          <p:cNvSpPr/>
          <p:nvPr/>
        </p:nvSpPr>
        <p:spPr bwMode="auto">
          <a:xfrm>
            <a:off x="5186155" y="1628800"/>
            <a:ext cx="1844552" cy="1383414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7149" y="3065686"/>
            <a:ext cx="11333471" cy="2883595"/>
          </a:xfrm>
          <a:prstGeom prst="rect">
            <a:avLst/>
          </a:prstGeom>
          <a:solidFill>
            <a:srgbClr val="DCDCDC">
              <a:alpha val="50000"/>
            </a:srgbClr>
          </a:solidFill>
        </p:spPr>
        <p:txBody>
          <a:bodyPr lIns="91420" tIns="576000" rIns="91420" bIns="45711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4465A"/>
              </a:buClr>
              <a:buFont typeface="Wingdings 2" panose="05020102010507070707" pitchFamily="18" charset="2"/>
              <a:buChar char=""/>
              <a:defRPr/>
            </a:pPr>
            <a:r>
              <a:rPr lang="ru-RU" sz="1600" dirty="0" smtClean="0">
                <a:solidFill>
                  <a:srgbClr val="444444"/>
                </a:solidFill>
                <a:latin typeface="Trebuchet MS" pitchFamily="34" charset="0"/>
                <a:ea typeface="Arial Unicode MS" pitchFamily="34" charset="-128"/>
              </a:rPr>
              <a:t>Признать жалобу необоснованной.</a:t>
            </a:r>
          </a:p>
        </p:txBody>
      </p:sp>
      <p:sp>
        <p:nvSpPr>
          <p:cNvPr id="8" name="Пятиугольник 7"/>
          <p:cNvSpPr/>
          <p:nvPr/>
        </p:nvSpPr>
        <p:spPr bwMode="auto">
          <a:xfrm rot="5400000">
            <a:off x="5842077" y="-2349246"/>
            <a:ext cx="503612" cy="11333471"/>
          </a:xfrm>
          <a:prstGeom prst="homePlate">
            <a:avLst>
              <a:gd name="adj" fmla="val 38163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31802" y="3077632"/>
            <a:ext cx="11328817" cy="43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0">
            <a:noAutofit/>
          </a:bodyPr>
          <a:lstStyle/>
          <a:p>
            <a:pPr algn="ctr" defTabSz="449171" eaLnBrk="0" fontAlgn="b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altLang="ru-RU" sz="2000" b="1" dirty="0">
                <a:solidFill>
                  <a:srgbClr val="E4465A"/>
                </a:solidFill>
                <a:ea typeface="Arial Unicode MS" pitchFamily="34" charset="-128"/>
              </a:rPr>
              <a:t>Решение </a:t>
            </a:r>
            <a:r>
              <a:rPr lang="ru-RU" altLang="ru-RU" sz="2000" b="1" dirty="0" smtClean="0">
                <a:solidFill>
                  <a:srgbClr val="E4465A"/>
                </a:solidFill>
                <a:ea typeface="Arial Unicode MS" pitchFamily="34" charset="-128"/>
              </a:rPr>
              <a:t>УФАС</a:t>
            </a:r>
            <a:endParaRPr lang="ru-RU" altLang="ru-RU" sz="2000" b="1" dirty="0">
              <a:solidFill>
                <a:srgbClr val="E4465A"/>
              </a:solidFill>
              <a:ea typeface="Arial Unicode MS" pitchFamily="34" charset="-128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27147" y="6105241"/>
            <a:ext cx="9888668" cy="78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0">
            <a:noAutofit/>
          </a:bodyPr>
          <a:lstStyle/>
          <a:p>
            <a:pPr defTabSz="449171" eaLnBrk="0" fontAlgn="b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altLang="ru-RU" sz="1300" b="1" smtClean="0">
                <a:solidFill>
                  <a:srgbClr val="E4465A"/>
                </a:solidFill>
                <a:ea typeface="Arial Unicode MS" pitchFamily="34" charset="-128"/>
              </a:rPr>
              <a:t>25 апреля 2017 года</a:t>
            </a:r>
            <a:endParaRPr lang="ru-RU" altLang="ru-RU" sz="1300" b="1" dirty="0">
              <a:solidFill>
                <a:srgbClr val="E4465A"/>
              </a:solidFill>
              <a:ea typeface="Arial Unicode MS" pitchFamily="34" charset="-128"/>
            </a:endParaRPr>
          </a:p>
        </p:txBody>
      </p:sp>
      <p:sp>
        <p:nvSpPr>
          <p:cNvPr id="15" name="Freeform 74"/>
          <p:cNvSpPr>
            <a:spLocks noEditPoints="1"/>
          </p:cNvSpPr>
          <p:nvPr/>
        </p:nvSpPr>
        <p:spPr bwMode="auto">
          <a:xfrm>
            <a:off x="2575784" y="2020470"/>
            <a:ext cx="1183611" cy="854210"/>
          </a:xfrm>
          <a:custGeom>
            <a:avLst/>
            <a:gdLst>
              <a:gd name="T0" fmla="*/ 151 w 471"/>
              <a:gd name="T1" fmla="*/ 256 h 452"/>
              <a:gd name="T2" fmla="*/ 153 w 471"/>
              <a:gd name="T3" fmla="*/ 347 h 452"/>
              <a:gd name="T4" fmla="*/ 102 w 471"/>
              <a:gd name="T5" fmla="*/ 299 h 452"/>
              <a:gd name="T6" fmla="*/ 29 w 471"/>
              <a:gd name="T7" fmla="*/ 229 h 452"/>
              <a:gd name="T8" fmla="*/ 6 w 471"/>
              <a:gd name="T9" fmla="*/ 239 h 452"/>
              <a:gd name="T10" fmla="*/ 23 w 471"/>
              <a:gd name="T11" fmla="*/ 301 h 452"/>
              <a:gd name="T12" fmla="*/ 10 w 471"/>
              <a:gd name="T13" fmla="*/ 376 h 452"/>
              <a:gd name="T14" fmla="*/ 73 w 471"/>
              <a:gd name="T15" fmla="*/ 421 h 452"/>
              <a:gd name="T16" fmla="*/ 134 w 471"/>
              <a:gd name="T17" fmla="*/ 430 h 452"/>
              <a:gd name="T18" fmla="*/ 223 w 471"/>
              <a:gd name="T19" fmla="*/ 433 h 452"/>
              <a:gd name="T20" fmla="*/ 294 w 471"/>
              <a:gd name="T21" fmla="*/ 344 h 452"/>
              <a:gd name="T22" fmla="*/ 279 w 471"/>
              <a:gd name="T23" fmla="*/ 225 h 452"/>
              <a:gd name="T24" fmla="*/ 221 w 471"/>
              <a:gd name="T25" fmla="*/ 165 h 452"/>
              <a:gd name="T26" fmla="*/ 146 w 471"/>
              <a:gd name="T27" fmla="*/ 177 h 452"/>
              <a:gd name="T28" fmla="*/ 303 w 471"/>
              <a:gd name="T29" fmla="*/ 95 h 452"/>
              <a:gd name="T30" fmla="*/ 366 w 471"/>
              <a:gd name="T31" fmla="*/ 108 h 452"/>
              <a:gd name="T32" fmla="*/ 301 w 471"/>
              <a:gd name="T33" fmla="*/ 112 h 452"/>
              <a:gd name="T34" fmla="*/ 287 w 471"/>
              <a:gd name="T35" fmla="*/ 30 h 452"/>
              <a:gd name="T36" fmla="*/ 248 w 471"/>
              <a:gd name="T37" fmla="*/ 47 h 452"/>
              <a:gd name="T38" fmla="*/ 223 w 471"/>
              <a:gd name="T39" fmla="*/ 98 h 452"/>
              <a:gd name="T40" fmla="*/ 224 w 471"/>
              <a:gd name="T41" fmla="*/ 127 h 452"/>
              <a:gd name="T42" fmla="*/ 253 w 471"/>
              <a:gd name="T43" fmla="*/ 162 h 452"/>
              <a:gd name="T44" fmla="*/ 260 w 471"/>
              <a:gd name="T45" fmla="*/ 200 h 452"/>
              <a:gd name="T46" fmla="*/ 378 w 471"/>
              <a:gd name="T47" fmla="*/ 193 h 452"/>
              <a:gd name="T48" fmla="*/ 413 w 471"/>
              <a:gd name="T49" fmla="*/ 165 h 452"/>
              <a:gd name="T50" fmla="*/ 444 w 471"/>
              <a:gd name="T51" fmla="*/ 108 h 452"/>
              <a:gd name="T52" fmla="*/ 418 w 471"/>
              <a:gd name="T53" fmla="*/ 45 h 452"/>
              <a:gd name="T54" fmla="*/ 398 w 471"/>
              <a:gd name="T55" fmla="*/ 26 h 452"/>
              <a:gd name="T56" fmla="*/ 337 w 471"/>
              <a:gd name="T57" fmla="*/ 0 h 452"/>
              <a:gd name="T58" fmla="*/ 294 w 471"/>
              <a:gd name="T59" fmla="*/ 30 h 452"/>
              <a:gd name="T60" fmla="*/ 435 w 471"/>
              <a:gd name="T61" fmla="*/ 273 h 452"/>
              <a:gd name="T62" fmla="*/ 395 w 471"/>
              <a:gd name="T63" fmla="*/ 380 h 452"/>
              <a:gd name="T64" fmla="*/ 355 w 471"/>
              <a:gd name="T65" fmla="*/ 368 h 452"/>
              <a:gd name="T66" fmla="*/ 335 w 471"/>
              <a:gd name="T67" fmla="*/ 395 h 452"/>
              <a:gd name="T68" fmla="*/ 388 w 471"/>
              <a:gd name="T69" fmla="*/ 399 h 452"/>
              <a:gd name="T70" fmla="*/ 430 w 471"/>
              <a:gd name="T71" fmla="*/ 346 h 452"/>
              <a:gd name="T72" fmla="*/ 452 w 471"/>
              <a:gd name="T73" fmla="*/ 280 h 452"/>
              <a:gd name="T74" fmla="*/ 470 w 471"/>
              <a:gd name="T75" fmla="*/ 242 h 452"/>
              <a:gd name="T76" fmla="*/ 359 w 471"/>
              <a:gd name="T77" fmla="*/ 236 h 452"/>
              <a:gd name="T78" fmla="*/ 393 w 471"/>
              <a:gd name="T79" fmla="*/ 285 h 452"/>
              <a:gd name="T80" fmla="*/ 320 w 471"/>
              <a:gd name="T81" fmla="*/ 279 h 452"/>
              <a:gd name="T82" fmla="*/ 350 w 471"/>
              <a:gd name="T83" fmla="*/ 332 h 452"/>
              <a:gd name="T84" fmla="*/ 407 w 471"/>
              <a:gd name="T85" fmla="*/ 27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71" h="452">
                <a:moveTo>
                  <a:pt x="102" y="299"/>
                </a:moveTo>
                <a:cubicBezTo>
                  <a:pt x="102" y="279"/>
                  <a:pt x="124" y="256"/>
                  <a:pt x="143" y="256"/>
                </a:cubicBezTo>
                <a:cubicBezTo>
                  <a:pt x="151" y="256"/>
                  <a:pt x="151" y="256"/>
                  <a:pt x="151" y="256"/>
                </a:cubicBezTo>
                <a:cubicBezTo>
                  <a:pt x="170" y="256"/>
                  <a:pt x="192" y="280"/>
                  <a:pt x="192" y="301"/>
                </a:cubicBezTo>
                <a:cubicBezTo>
                  <a:pt x="192" y="303"/>
                  <a:pt x="192" y="303"/>
                  <a:pt x="192" y="303"/>
                </a:cubicBezTo>
                <a:cubicBezTo>
                  <a:pt x="192" y="323"/>
                  <a:pt x="173" y="347"/>
                  <a:pt x="153" y="347"/>
                </a:cubicBezTo>
                <a:cubicBezTo>
                  <a:pt x="139" y="347"/>
                  <a:pt x="139" y="347"/>
                  <a:pt x="139" y="347"/>
                </a:cubicBezTo>
                <a:cubicBezTo>
                  <a:pt x="124" y="347"/>
                  <a:pt x="102" y="323"/>
                  <a:pt x="102" y="311"/>
                </a:cubicBezTo>
                <a:cubicBezTo>
                  <a:pt x="102" y="299"/>
                  <a:pt x="102" y="299"/>
                  <a:pt x="102" y="299"/>
                </a:cubicBezTo>
                <a:close/>
                <a:moveTo>
                  <a:pt x="73" y="165"/>
                </a:moveTo>
                <a:cubicBezTo>
                  <a:pt x="73" y="182"/>
                  <a:pt x="73" y="182"/>
                  <a:pt x="73" y="182"/>
                </a:cubicBezTo>
                <a:cubicBezTo>
                  <a:pt x="73" y="205"/>
                  <a:pt x="51" y="229"/>
                  <a:pt x="29" y="229"/>
                </a:cubicBezTo>
                <a:cubicBezTo>
                  <a:pt x="23" y="229"/>
                  <a:pt x="23" y="229"/>
                  <a:pt x="23" y="229"/>
                </a:cubicBezTo>
                <a:cubicBezTo>
                  <a:pt x="18" y="229"/>
                  <a:pt x="18" y="227"/>
                  <a:pt x="17" y="225"/>
                </a:cubicBezTo>
                <a:cubicBezTo>
                  <a:pt x="10" y="230"/>
                  <a:pt x="10" y="229"/>
                  <a:pt x="6" y="239"/>
                </a:cubicBezTo>
                <a:cubicBezTo>
                  <a:pt x="5" y="242"/>
                  <a:pt x="0" y="256"/>
                  <a:pt x="0" y="256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63"/>
                  <a:pt x="23" y="277"/>
                  <a:pt x="23" y="301"/>
                </a:cubicBezTo>
                <a:cubicBezTo>
                  <a:pt x="23" y="328"/>
                  <a:pt x="0" y="339"/>
                  <a:pt x="0" y="344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49"/>
                  <a:pt x="10" y="370"/>
                  <a:pt x="10" y="376"/>
                </a:cubicBezTo>
                <a:cubicBezTo>
                  <a:pt x="29" y="382"/>
                  <a:pt x="39" y="375"/>
                  <a:pt x="52" y="385"/>
                </a:cubicBezTo>
                <a:cubicBezTo>
                  <a:pt x="59" y="392"/>
                  <a:pt x="73" y="406"/>
                  <a:pt x="73" y="418"/>
                </a:cubicBezTo>
                <a:cubicBezTo>
                  <a:pt x="73" y="421"/>
                  <a:pt x="73" y="421"/>
                  <a:pt x="73" y="421"/>
                </a:cubicBezTo>
                <a:cubicBezTo>
                  <a:pt x="73" y="428"/>
                  <a:pt x="71" y="428"/>
                  <a:pt x="69" y="433"/>
                </a:cubicBezTo>
                <a:cubicBezTo>
                  <a:pt x="75" y="438"/>
                  <a:pt x="93" y="452"/>
                  <a:pt x="102" y="452"/>
                </a:cubicBezTo>
                <a:cubicBezTo>
                  <a:pt x="110" y="452"/>
                  <a:pt x="117" y="430"/>
                  <a:pt x="134" y="430"/>
                </a:cubicBezTo>
                <a:cubicBezTo>
                  <a:pt x="160" y="430"/>
                  <a:pt x="160" y="430"/>
                  <a:pt x="160" y="430"/>
                </a:cubicBezTo>
                <a:cubicBezTo>
                  <a:pt x="170" y="430"/>
                  <a:pt x="183" y="443"/>
                  <a:pt x="185" y="452"/>
                </a:cubicBezTo>
                <a:cubicBezTo>
                  <a:pt x="199" y="452"/>
                  <a:pt x="218" y="440"/>
                  <a:pt x="223" y="433"/>
                </a:cubicBezTo>
                <a:cubicBezTo>
                  <a:pt x="216" y="419"/>
                  <a:pt x="224" y="400"/>
                  <a:pt x="233" y="392"/>
                </a:cubicBezTo>
                <a:cubicBezTo>
                  <a:pt x="243" y="378"/>
                  <a:pt x="255" y="378"/>
                  <a:pt x="279" y="378"/>
                </a:cubicBezTo>
                <a:cubicBezTo>
                  <a:pt x="282" y="373"/>
                  <a:pt x="294" y="351"/>
                  <a:pt x="294" y="344"/>
                </a:cubicBezTo>
                <a:cubicBezTo>
                  <a:pt x="294" y="340"/>
                  <a:pt x="270" y="327"/>
                  <a:pt x="270" y="301"/>
                </a:cubicBezTo>
                <a:cubicBezTo>
                  <a:pt x="270" y="280"/>
                  <a:pt x="286" y="270"/>
                  <a:pt x="296" y="258"/>
                </a:cubicBezTo>
                <a:cubicBezTo>
                  <a:pt x="279" y="225"/>
                  <a:pt x="279" y="225"/>
                  <a:pt x="279" y="225"/>
                </a:cubicBezTo>
                <a:cubicBezTo>
                  <a:pt x="253" y="225"/>
                  <a:pt x="253" y="225"/>
                  <a:pt x="253" y="225"/>
                </a:cubicBezTo>
                <a:cubicBezTo>
                  <a:pt x="240" y="217"/>
                  <a:pt x="221" y="210"/>
                  <a:pt x="221" y="186"/>
                </a:cubicBezTo>
                <a:cubicBezTo>
                  <a:pt x="221" y="165"/>
                  <a:pt x="221" y="165"/>
                  <a:pt x="221" y="165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3" y="162"/>
                  <a:pt x="165" y="177"/>
                  <a:pt x="153" y="177"/>
                </a:cubicBezTo>
                <a:cubicBezTo>
                  <a:pt x="146" y="177"/>
                  <a:pt x="146" y="177"/>
                  <a:pt x="146" y="177"/>
                </a:cubicBezTo>
                <a:cubicBezTo>
                  <a:pt x="119" y="177"/>
                  <a:pt x="109" y="153"/>
                  <a:pt x="103" y="153"/>
                </a:cubicBezTo>
                <a:cubicBezTo>
                  <a:pt x="95" y="153"/>
                  <a:pt x="80" y="164"/>
                  <a:pt x="73" y="165"/>
                </a:cubicBezTo>
                <a:close/>
                <a:moveTo>
                  <a:pt x="303" y="95"/>
                </a:moveTo>
                <a:cubicBezTo>
                  <a:pt x="309" y="90"/>
                  <a:pt x="318" y="79"/>
                  <a:pt x="328" y="79"/>
                </a:cubicBezTo>
                <a:cubicBezTo>
                  <a:pt x="340" y="79"/>
                  <a:pt x="340" y="79"/>
                  <a:pt x="340" y="79"/>
                </a:cubicBezTo>
                <a:cubicBezTo>
                  <a:pt x="349" y="79"/>
                  <a:pt x="366" y="100"/>
                  <a:pt x="366" y="108"/>
                </a:cubicBezTo>
                <a:cubicBezTo>
                  <a:pt x="366" y="115"/>
                  <a:pt x="366" y="115"/>
                  <a:pt x="366" y="115"/>
                </a:cubicBezTo>
                <a:cubicBezTo>
                  <a:pt x="366" y="141"/>
                  <a:pt x="342" y="143"/>
                  <a:pt x="318" y="143"/>
                </a:cubicBezTo>
                <a:cubicBezTo>
                  <a:pt x="313" y="134"/>
                  <a:pt x="299" y="129"/>
                  <a:pt x="301" y="112"/>
                </a:cubicBezTo>
                <a:cubicBezTo>
                  <a:pt x="303" y="95"/>
                  <a:pt x="303" y="95"/>
                  <a:pt x="303" y="95"/>
                </a:cubicBezTo>
                <a:close/>
                <a:moveTo>
                  <a:pt x="294" y="30"/>
                </a:moveTo>
                <a:cubicBezTo>
                  <a:pt x="287" y="30"/>
                  <a:pt x="287" y="30"/>
                  <a:pt x="287" y="30"/>
                </a:cubicBezTo>
                <a:cubicBezTo>
                  <a:pt x="277" y="30"/>
                  <a:pt x="267" y="24"/>
                  <a:pt x="267" y="24"/>
                </a:cubicBezTo>
                <a:cubicBezTo>
                  <a:pt x="262" y="24"/>
                  <a:pt x="248" y="38"/>
                  <a:pt x="248" y="43"/>
                </a:cubicBezTo>
                <a:cubicBezTo>
                  <a:pt x="248" y="47"/>
                  <a:pt x="248" y="47"/>
                  <a:pt x="248" y="47"/>
                </a:cubicBezTo>
                <a:cubicBezTo>
                  <a:pt x="248" y="54"/>
                  <a:pt x="253" y="52"/>
                  <a:pt x="253" y="62"/>
                </a:cubicBezTo>
                <a:cubicBezTo>
                  <a:pt x="253" y="69"/>
                  <a:pt x="253" y="69"/>
                  <a:pt x="253" y="69"/>
                </a:cubicBezTo>
                <a:cubicBezTo>
                  <a:pt x="253" y="79"/>
                  <a:pt x="235" y="96"/>
                  <a:pt x="223" y="98"/>
                </a:cubicBezTo>
                <a:cubicBezTo>
                  <a:pt x="223" y="102"/>
                  <a:pt x="221" y="102"/>
                  <a:pt x="221" y="107"/>
                </a:cubicBezTo>
                <a:cubicBezTo>
                  <a:pt x="221" y="120"/>
                  <a:pt x="221" y="120"/>
                  <a:pt x="221" y="120"/>
                </a:cubicBezTo>
                <a:cubicBezTo>
                  <a:pt x="221" y="126"/>
                  <a:pt x="223" y="124"/>
                  <a:pt x="224" y="127"/>
                </a:cubicBezTo>
                <a:cubicBezTo>
                  <a:pt x="235" y="127"/>
                  <a:pt x="235" y="127"/>
                  <a:pt x="235" y="127"/>
                </a:cubicBezTo>
                <a:cubicBezTo>
                  <a:pt x="238" y="133"/>
                  <a:pt x="253" y="145"/>
                  <a:pt x="253" y="155"/>
                </a:cubicBezTo>
                <a:cubicBezTo>
                  <a:pt x="253" y="162"/>
                  <a:pt x="253" y="162"/>
                  <a:pt x="253" y="162"/>
                </a:cubicBezTo>
                <a:cubicBezTo>
                  <a:pt x="253" y="172"/>
                  <a:pt x="248" y="170"/>
                  <a:pt x="248" y="177"/>
                </a:cubicBezTo>
                <a:cubicBezTo>
                  <a:pt x="248" y="181"/>
                  <a:pt x="248" y="181"/>
                  <a:pt x="248" y="181"/>
                </a:cubicBezTo>
                <a:cubicBezTo>
                  <a:pt x="248" y="188"/>
                  <a:pt x="258" y="189"/>
                  <a:pt x="260" y="200"/>
                </a:cubicBezTo>
                <a:cubicBezTo>
                  <a:pt x="277" y="200"/>
                  <a:pt x="274" y="193"/>
                  <a:pt x="287" y="193"/>
                </a:cubicBezTo>
                <a:cubicBezTo>
                  <a:pt x="318" y="193"/>
                  <a:pt x="308" y="225"/>
                  <a:pt x="335" y="225"/>
                </a:cubicBezTo>
                <a:cubicBezTo>
                  <a:pt x="354" y="225"/>
                  <a:pt x="352" y="193"/>
                  <a:pt x="378" y="193"/>
                </a:cubicBezTo>
                <a:cubicBezTo>
                  <a:pt x="391" y="193"/>
                  <a:pt x="388" y="200"/>
                  <a:pt x="405" y="200"/>
                </a:cubicBezTo>
                <a:cubicBezTo>
                  <a:pt x="407" y="189"/>
                  <a:pt x="418" y="189"/>
                  <a:pt x="418" y="181"/>
                </a:cubicBezTo>
                <a:cubicBezTo>
                  <a:pt x="418" y="176"/>
                  <a:pt x="413" y="176"/>
                  <a:pt x="413" y="165"/>
                </a:cubicBezTo>
                <a:cubicBezTo>
                  <a:pt x="413" y="151"/>
                  <a:pt x="413" y="151"/>
                  <a:pt x="413" y="151"/>
                </a:cubicBezTo>
                <a:cubicBezTo>
                  <a:pt x="413" y="145"/>
                  <a:pt x="427" y="134"/>
                  <a:pt x="430" y="127"/>
                </a:cubicBezTo>
                <a:cubicBezTo>
                  <a:pt x="444" y="127"/>
                  <a:pt x="444" y="124"/>
                  <a:pt x="444" y="108"/>
                </a:cubicBezTo>
                <a:cubicBezTo>
                  <a:pt x="444" y="91"/>
                  <a:pt x="413" y="93"/>
                  <a:pt x="413" y="69"/>
                </a:cubicBezTo>
                <a:cubicBezTo>
                  <a:pt x="413" y="57"/>
                  <a:pt x="413" y="57"/>
                  <a:pt x="413" y="57"/>
                </a:cubicBezTo>
                <a:cubicBezTo>
                  <a:pt x="413" y="50"/>
                  <a:pt x="418" y="52"/>
                  <a:pt x="418" y="45"/>
                </a:cubicBezTo>
                <a:cubicBezTo>
                  <a:pt x="418" y="43"/>
                  <a:pt x="418" y="43"/>
                  <a:pt x="418" y="43"/>
                </a:cubicBezTo>
                <a:cubicBezTo>
                  <a:pt x="418" y="38"/>
                  <a:pt x="407" y="26"/>
                  <a:pt x="401" y="26"/>
                </a:cubicBezTo>
                <a:cubicBezTo>
                  <a:pt x="398" y="26"/>
                  <a:pt x="398" y="26"/>
                  <a:pt x="398" y="26"/>
                </a:cubicBezTo>
                <a:cubicBezTo>
                  <a:pt x="389" y="26"/>
                  <a:pt x="391" y="30"/>
                  <a:pt x="384" y="30"/>
                </a:cubicBezTo>
                <a:cubicBezTo>
                  <a:pt x="374" y="30"/>
                  <a:pt x="374" y="30"/>
                  <a:pt x="374" y="30"/>
                </a:cubicBezTo>
                <a:cubicBezTo>
                  <a:pt x="352" y="30"/>
                  <a:pt x="354" y="0"/>
                  <a:pt x="337" y="0"/>
                </a:cubicBezTo>
                <a:cubicBezTo>
                  <a:pt x="323" y="0"/>
                  <a:pt x="323" y="0"/>
                  <a:pt x="323" y="0"/>
                </a:cubicBezTo>
                <a:cubicBezTo>
                  <a:pt x="316" y="0"/>
                  <a:pt x="318" y="11"/>
                  <a:pt x="311" y="17"/>
                </a:cubicBezTo>
                <a:cubicBezTo>
                  <a:pt x="308" y="21"/>
                  <a:pt x="299" y="30"/>
                  <a:pt x="294" y="30"/>
                </a:cubicBezTo>
                <a:close/>
                <a:moveTo>
                  <a:pt x="442" y="224"/>
                </a:moveTo>
                <a:cubicBezTo>
                  <a:pt x="447" y="229"/>
                  <a:pt x="451" y="230"/>
                  <a:pt x="451" y="239"/>
                </a:cubicBezTo>
                <a:cubicBezTo>
                  <a:pt x="451" y="248"/>
                  <a:pt x="435" y="258"/>
                  <a:pt x="435" y="273"/>
                </a:cubicBezTo>
                <a:cubicBezTo>
                  <a:pt x="435" y="294"/>
                  <a:pt x="454" y="308"/>
                  <a:pt x="454" y="315"/>
                </a:cubicBezTo>
                <a:cubicBezTo>
                  <a:pt x="454" y="321"/>
                  <a:pt x="451" y="316"/>
                  <a:pt x="449" y="325"/>
                </a:cubicBezTo>
                <a:cubicBezTo>
                  <a:pt x="393" y="325"/>
                  <a:pt x="412" y="380"/>
                  <a:pt x="395" y="380"/>
                </a:cubicBezTo>
                <a:cubicBezTo>
                  <a:pt x="391" y="380"/>
                  <a:pt x="391" y="380"/>
                  <a:pt x="391" y="380"/>
                </a:cubicBezTo>
                <a:cubicBezTo>
                  <a:pt x="386" y="380"/>
                  <a:pt x="374" y="368"/>
                  <a:pt x="359" y="368"/>
                </a:cubicBezTo>
                <a:cubicBezTo>
                  <a:pt x="355" y="368"/>
                  <a:pt x="355" y="368"/>
                  <a:pt x="355" y="368"/>
                </a:cubicBezTo>
                <a:cubicBezTo>
                  <a:pt x="344" y="368"/>
                  <a:pt x="321" y="378"/>
                  <a:pt x="321" y="390"/>
                </a:cubicBezTo>
                <a:cubicBezTo>
                  <a:pt x="321" y="394"/>
                  <a:pt x="323" y="395"/>
                  <a:pt x="328" y="395"/>
                </a:cubicBezTo>
                <a:cubicBezTo>
                  <a:pt x="335" y="395"/>
                  <a:pt x="335" y="395"/>
                  <a:pt x="335" y="395"/>
                </a:cubicBezTo>
                <a:cubicBezTo>
                  <a:pt x="337" y="388"/>
                  <a:pt x="350" y="380"/>
                  <a:pt x="357" y="380"/>
                </a:cubicBezTo>
                <a:cubicBezTo>
                  <a:pt x="367" y="380"/>
                  <a:pt x="379" y="390"/>
                  <a:pt x="381" y="399"/>
                </a:cubicBezTo>
                <a:cubicBezTo>
                  <a:pt x="388" y="399"/>
                  <a:pt x="388" y="399"/>
                  <a:pt x="388" y="399"/>
                </a:cubicBezTo>
                <a:cubicBezTo>
                  <a:pt x="396" y="399"/>
                  <a:pt x="403" y="392"/>
                  <a:pt x="410" y="388"/>
                </a:cubicBezTo>
                <a:cubicBezTo>
                  <a:pt x="427" y="380"/>
                  <a:pt x="418" y="382"/>
                  <a:pt x="418" y="368"/>
                </a:cubicBezTo>
                <a:cubicBezTo>
                  <a:pt x="418" y="356"/>
                  <a:pt x="424" y="351"/>
                  <a:pt x="430" y="346"/>
                </a:cubicBezTo>
                <a:cubicBezTo>
                  <a:pt x="444" y="335"/>
                  <a:pt x="442" y="340"/>
                  <a:pt x="456" y="340"/>
                </a:cubicBezTo>
                <a:cubicBezTo>
                  <a:pt x="463" y="340"/>
                  <a:pt x="471" y="315"/>
                  <a:pt x="471" y="304"/>
                </a:cubicBezTo>
                <a:cubicBezTo>
                  <a:pt x="464" y="296"/>
                  <a:pt x="452" y="294"/>
                  <a:pt x="452" y="280"/>
                </a:cubicBezTo>
                <a:cubicBezTo>
                  <a:pt x="452" y="277"/>
                  <a:pt x="452" y="277"/>
                  <a:pt x="452" y="277"/>
                </a:cubicBezTo>
                <a:cubicBezTo>
                  <a:pt x="452" y="268"/>
                  <a:pt x="456" y="261"/>
                  <a:pt x="458" y="255"/>
                </a:cubicBezTo>
                <a:cubicBezTo>
                  <a:pt x="464" y="255"/>
                  <a:pt x="470" y="249"/>
                  <a:pt x="470" y="242"/>
                </a:cubicBezTo>
                <a:cubicBezTo>
                  <a:pt x="470" y="236"/>
                  <a:pt x="458" y="218"/>
                  <a:pt x="452" y="215"/>
                </a:cubicBezTo>
                <a:cubicBezTo>
                  <a:pt x="442" y="224"/>
                  <a:pt x="442" y="224"/>
                  <a:pt x="442" y="224"/>
                </a:cubicBezTo>
                <a:close/>
                <a:moveTo>
                  <a:pt x="359" y="236"/>
                </a:moveTo>
                <a:cubicBezTo>
                  <a:pt x="355" y="236"/>
                  <a:pt x="355" y="236"/>
                  <a:pt x="355" y="236"/>
                </a:cubicBezTo>
                <a:cubicBezTo>
                  <a:pt x="355" y="255"/>
                  <a:pt x="393" y="242"/>
                  <a:pt x="393" y="280"/>
                </a:cubicBezTo>
                <a:cubicBezTo>
                  <a:pt x="393" y="285"/>
                  <a:pt x="393" y="285"/>
                  <a:pt x="393" y="285"/>
                </a:cubicBezTo>
                <a:cubicBezTo>
                  <a:pt x="393" y="299"/>
                  <a:pt x="376" y="318"/>
                  <a:pt x="362" y="318"/>
                </a:cubicBezTo>
                <a:cubicBezTo>
                  <a:pt x="350" y="318"/>
                  <a:pt x="350" y="318"/>
                  <a:pt x="350" y="318"/>
                </a:cubicBezTo>
                <a:cubicBezTo>
                  <a:pt x="333" y="318"/>
                  <a:pt x="320" y="297"/>
                  <a:pt x="320" y="279"/>
                </a:cubicBezTo>
                <a:cubicBezTo>
                  <a:pt x="308" y="279"/>
                  <a:pt x="308" y="279"/>
                  <a:pt x="308" y="279"/>
                </a:cubicBezTo>
                <a:cubicBezTo>
                  <a:pt x="306" y="284"/>
                  <a:pt x="306" y="282"/>
                  <a:pt x="306" y="285"/>
                </a:cubicBezTo>
                <a:cubicBezTo>
                  <a:pt x="306" y="308"/>
                  <a:pt x="328" y="332"/>
                  <a:pt x="350" y="332"/>
                </a:cubicBezTo>
                <a:cubicBezTo>
                  <a:pt x="362" y="332"/>
                  <a:pt x="362" y="332"/>
                  <a:pt x="362" y="332"/>
                </a:cubicBezTo>
                <a:cubicBezTo>
                  <a:pt x="386" y="332"/>
                  <a:pt x="407" y="309"/>
                  <a:pt x="407" y="284"/>
                </a:cubicBezTo>
                <a:cubicBezTo>
                  <a:pt x="407" y="270"/>
                  <a:pt x="407" y="270"/>
                  <a:pt x="407" y="270"/>
                </a:cubicBezTo>
                <a:cubicBezTo>
                  <a:pt x="407" y="255"/>
                  <a:pt x="379" y="232"/>
                  <a:pt x="359" y="232"/>
                </a:cubicBezTo>
                <a:cubicBezTo>
                  <a:pt x="359" y="236"/>
                  <a:pt x="359" y="236"/>
                  <a:pt x="359" y="236"/>
                </a:cubicBezTo>
                <a:close/>
              </a:path>
            </a:pathLst>
          </a:custGeom>
          <a:solidFill>
            <a:srgbClr val="E4465A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541599" y="1919594"/>
            <a:ext cx="1131600" cy="976404"/>
            <a:chOff x="1852613" y="3679825"/>
            <a:chExt cx="506413" cy="582613"/>
          </a:xfrm>
        </p:grpSpPr>
        <p:sp>
          <p:nvSpPr>
            <p:cNvPr id="18" name="Freeform 83"/>
            <p:cNvSpPr>
              <a:spLocks/>
            </p:cNvSpPr>
            <p:nvPr/>
          </p:nvSpPr>
          <p:spPr bwMode="auto">
            <a:xfrm>
              <a:off x="1852613" y="3679825"/>
              <a:ext cx="506413" cy="582613"/>
            </a:xfrm>
            <a:custGeom>
              <a:avLst/>
              <a:gdLst>
                <a:gd name="T0" fmla="*/ 0 w 236"/>
                <a:gd name="T1" fmla="*/ 0 h 272"/>
                <a:gd name="T2" fmla="*/ 236 w 236"/>
                <a:gd name="T3" fmla="*/ 0 h 272"/>
                <a:gd name="T4" fmla="*/ 236 w 236"/>
                <a:gd name="T5" fmla="*/ 154 h 272"/>
                <a:gd name="T6" fmla="*/ 118 w 236"/>
                <a:gd name="T7" fmla="*/ 272 h 272"/>
                <a:gd name="T8" fmla="*/ 0 w 236"/>
                <a:gd name="T9" fmla="*/ 154 h 272"/>
                <a:gd name="T10" fmla="*/ 0 w 236"/>
                <a:gd name="T1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272">
                  <a:moveTo>
                    <a:pt x="0" y="0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6" y="218"/>
                    <a:pt x="184" y="272"/>
                    <a:pt x="118" y="272"/>
                  </a:cubicBezTo>
                  <a:cubicBezTo>
                    <a:pt x="53" y="272"/>
                    <a:pt x="0" y="218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54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84"/>
            <p:cNvSpPr>
              <a:spLocks noEditPoints="1"/>
            </p:cNvSpPr>
            <p:nvPr/>
          </p:nvSpPr>
          <p:spPr bwMode="auto">
            <a:xfrm>
              <a:off x="1919288" y="3709988"/>
              <a:ext cx="427038" cy="427038"/>
            </a:xfrm>
            <a:custGeom>
              <a:avLst/>
              <a:gdLst>
                <a:gd name="T0" fmla="*/ 20 w 199"/>
                <a:gd name="T1" fmla="*/ 190 h 199"/>
                <a:gd name="T2" fmla="*/ 15 w 199"/>
                <a:gd name="T3" fmla="*/ 189 h 199"/>
                <a:gd name="T4" fmla="*/ 8 w 199"/>
                <a:gd name="T5" fmla="*/ 194 h 199"/>
                <a:gd name="T6" fmla="*/ 1 w 199"/>
                <a:gd name="T7" fmla="*/ 197 h 199"/>
                <a:gd name="T8" fmla="*/ 4 w 199"/>
                <a:gd name="T9" fmla="*/ 190 h 199"/>
                <a:gd name="T10" fmla="*/ 9 w 199"/>
                <a:gd name="T11" fmla="*/ 184 h 199"/>
                <a:gd name="T12" fmla="*/ 9 w 199"/>
                <a:gd name="T13" fmla="*/ 179 h 199"/>
                <a:gd name="T14" fmla="*/ 150 w 199"/>
                <a:gd name="T15" fmla="*/ 31 h 199"/>
                <a:gd name="T16" fmla="*/ 157 w 199"/>
                <a:gd name="T17" fmla="*/ 38 h 199"/>
                <a:gd name="T18" fmla="*/ 157 w 199"/>
                <a:gd name="T19" fmla="*/ 53 h 199"/>
                <a:gd name="T20" fmla="*/ 146 w 199"/>
                <a:gd name="T21" fmla="*/ 41 h 199"/>
                <a:gd name="T22" fmla="*/ 157 w 199"/>
                <a:gd name="T23" fmla="*/ 53 h 199"/>
                <a:gd name="T24" fmla="*/ 168 w 199"/>
                <a:gd name="T25" fmla="*/ 49 h 199"/>
                <a:gd name="T26" fmla="*/ 160 w 199"/>
                <a:gd name="T27" fmla="*/ 41 h 199"/>
                <a:gd name="T28" fmla="*/ 168 w 199"/>
                <a:gd name="T29" fmla="*/ 31 h 199"/>
                <a:gd name="T30" fmla="*/ 160 w 199"/>
                <a:gd name="T31" fmla="*/ 38 h 199"/>
                <a:gd name="T32" fmla="*/ 168 w 199"/>
                <a:gd name="T33" fmla="*/ 31 h 199"/>
                <a:gd name="T34" fmla="*/ 121 w 199"/>
                <a:gd name="T35" fmla="*/ 0 h 199"/>
                <a:gd name="T36" fmla="*/ 137 w 199"/>
                <a:gd name="T37" fmla="*/ 29 h 199"/>
                <a:gd name="T38" fmla="*/ 135 w 199"/>
                <a:gd name="T39" fmla="*/ 35 h 199"/>
                <a:gd name="T40" fmla="*/ 145 w 199"/>
                <a:gd name="T41" fmla="*/ 54 h 199"/>
                <a:gd name="T42" fmla="*/ 174 w 199"/>
                <a:gd name="T43" fmla="*/ 74 h 199"/>
                <a:gd name="T44" fmla="*/ 185 w 199"/>
                <a:gd name="T45" fmla="*/ 77 h 199"/>
                <a:gd name="T46" fmla="*/ 187 w 199"/>
                <a:gd name="T47" fmla="*/ 76 h 199"/>
                <a:gd name="T48" fmla="*/ 173 w 199"/>
                <a:gd name="T49" fmla="*/ 52 h 199"/>
                <a:gd name="T50" fmla="*/ 146 w 199"/>
                <a:gd name="T51" fmla="*/ 26 h 199"/>
                <a:gd name="T52" fmla="*/ 143 w 199"/>
                <a:gd name="T53" fmla="*/ 64 h 199"/>
                <a:gd name="T54" fmla="*/ 63 w 199"/>
                <a:gd name="T55" fmla="*/ 144 h 199"/>
                <a:gd name="T56" fmla="*/ 62 w 199"/>
                <a:gd name="T57" fmla="*/ 144 h 199"/>
                <a:gd name="T58" fmla="*/ 62 w 199"/>
                <a:gd name="T59" fmla="*/ 144 h 199"/>
                <a:gd name="T60" fmla="*/ 55 w 199"/>
                <a:gd name="T61" fmla="*/ 148 h 199"/>
                <a:gd name="T62" fmla="*/ 49 w 199"/>
                <a:gd name="T63" fmla="*/ 155 h 199"/>
                <a:gd name="T64" fmla="*/ 41 w 199"/>
                <a:gd name="T65" fmla="*/ 160 h 199"/>
                <a:gd name="T66" fmla="*/ 23 w 199"/>
                <a:gd name="T67" fmla="*/ 183 h 199"/>
                <a:gd name="T68" fmla="*/ 23 w 199"/>
                <a:gd name="T69" fmla="*/ 183 h 199"/>
                <a:gd name="T70" fmla="*/ 15 w 199"/>
                <a:gd name="T71" fmla="*/ 183 h 199"/>
                <a:gd name="T72" fmla="*/ 15 w 199"/>
                <a:gd name="T73" fmla="*/ 175 h 199"/>
                <a:gd name="T74" fmla="*/ 15 w 199"/>
                <a:gd name="T75" fmla="*/ 175 h 199"/>
                <a:gd name="T76" fmla="*/ 38 w 199"/>
                <a:gd name="T77" fmla="*/ 157 h 199"/>
                <a:gd name="T78" fmla="*/ 44 w 199"/>
                <a:gd name="T79" fmla="*/ 150 h 199"/>
                <a:gd name="T80" fmla="*/ 51 w 199"/>
                <a:gd name="T81" fmla="*/ 143 h 199"/>
                <a:gd name="T82" fmla="*/ 54 w 199"/>
                <a:gd name="T83" fmla="*/ 136 h 199"/>
                <a:gd name="T84" fmla="*/ 54 w 199"/>
                <a:gd name="T85" fmla="*/ 136 h 199"/>
                <a:gd name="T86" fmla="*/ 55 w 199"/>
                <a:gd name="T87" fmla="*/ 136 h 199"/>
                <a:gd name="T88" fmla="*/ 135 w 199"/>
                <a:gd name="T89" fmla="*/ 5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9" h="199">
                  <a:moveTo>
                    <a:pt x="9" y="179"/>
                  </a:moveTo>
                  <a:cubicBezTo>
                    <a:pt x="20" y="190"/>
                    <a:pt x="20" y="190"/>
                    <a:pt x="20" y="190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15" y="189"/>
                    <a:pt x="15" y="189"/>
                    <a:pt x="15" y="189"/>
                  </a:cubicBezTo>
                  <a:cubicBezTo>
                    <a:pt x="15" y="191"/>
                    <a:pt x="14" y="192"/>
                    <a:pt x="13" y="193"/>
                  </a:cubicBezTo>
                  <a:cubicBezTo>
                    <a:pt x="12" y="194"/>
                    <a:pt x="10" y="195"/>
                    <a:pt x="8" y="194"/>
                  </a:cubicBezTo>
                  <a:cubicBezTo>
                    <a:pt x="8" y="195"/>
                    <a:pt x="8" y="196"/>
                    <a:pt x="7" y="197"/>
                  </a:cubicBezTo>
                  <a:cubicBezTo>
                    <a:pt x="5" y="199"/>
                    <a:pt x="3" y="199"/>
                    <a:pt x="1" y="197"/>
                  </a:cubicBezTo>
                  <a:cubicBezTo>
                    <a:pt x="0" y="196"/>
                    <a:pt x="0" y="193"/>
                    <a:pt x="1" y="192"/>
                  </a:cubicBezTo>
                  <a:cubicBezTo>
                    <a:pt x="2" y="191"/>
                    <a:pt x="3" y="190"/>
                    <a:pt x="4" y="190"/>
                  </a:cubicBezTo>
                  <a:cubicBezTo>
                    <a:pt x="4" y="189"/>
                    <a:pt x="4" y="187"/>
                    <a:pt x="6" y="185"/>
                  </a:cubicBezTo>
                  <a:cubicBezTo>
                    <a:pt x="7" y="184"/>
                    <a:pt x="8" y="184"/>
                    <a:pt x="9" y="184"/>
                  </a:cubicBezTo>
                  <a:cubicBezTo>
                    <a:pt x="7" y="181"/>
                    <a:pt x="7" y="181"/>
                    <a:pt x="7" y="181"/>
                  </a:cubicBezTo>
                  <a:cubicBezTo>
                    <a:pt x="9" y="179"/>
                    <a:pt x="9" y="179"/>
                    <a:pt x="9" y="179"/>
                  </a:cubicBezTo>
                  <a:close/>
                  <a:moveTo>
                    <a:pt x="146" y="38"/>
                  </a:moveTo>
                  <a:cubicBezTo>
                    <a:pt x="146" y="36"/>
                    <a:pt x="148" y="33"/>
                    <a:pt x="150" y="31"/>
                  </a:cubicBezTo>
                  <a:cubicBezTo>
                    <a:pt x="152" y="29"/>
                    <a:pt x="154" y="28"/>
                    <a:pt x="157" y="27"/>
                  </a:cubicBezTo>
                  <a:cubicBezTo>
                    <a:pt x="157" y="38"/>
                    <a:pt x="157" y="38"/>
                    <a:pt x="157" y="38"/>
                  </a:cubicBezTo>
                  <a:cubicBezTo>
                    <a:pt x="146" y="38"/>
                    <a:pt x="146" y="38"/>
                    <a:pt x="146" y="38"/>
                  </a:cubicBezTo>
                  <a:close/>
                  <a:moveTo>
                    <a:pt x="157" y="53"/>
                  </a:moveTo>
                  <a:cubicBezTo>
                    <a:pt x="154" y="52"/>
                    <a:pt x="152" y="51"/>
                    <a:pt x="150" y="49"/>
                  </a:cubicBezTo>
                  <a:cubicBezTo>
                    <a:pt x="148" y="47"/>
                    <a:pt x="146" y="44"/>
                    <a:pt x="146" y="41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7" y="53"/>
                    <a:pt x="157" y="53"/>
                    <a:pt x="157" y="53"/>
                  </a:cubicBezTo>
                  <a:close/>
                  <a:moveTo>
                    <a:pt x="171" y="41"/>
                  </a:moveTo>
                  <a:cubicBezTo>
                    <a:pt x="171" y="44"/>
                    <a:pt x="170" y="47"/>
                    <a:pt x="168" y="49"/>
                  </a:cubicBezTo>
                  <a:cubicBezTo>
                    <a:pt x="166" y="51"/>
                    <a:pt x="163" y="52"/>
                    <a:pt x="160" y="53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71" y="41"/>
                    <a:pt x="171" y="41"/>
                    <a:pt x="171" y="41"/>
                  </a:cubicBezTo>
                  <a:close/>
                  <a:moveTo>
                    <a:pt x="168" y="31"/>
                  </a:moveTo>
                  <a:cubicBezTo>
                    <a:pt x="170" y="33"/>
                    <a:pt x="171" y="36"/>
                    <a:pt x="171" y="3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63" y="28"/>
                    <a:pt x="166" y="29"/>
                    <a:pt x="168" y="31"/>
                  </a:cubicBezTo>
                  <a:close/>
                  <a:moveTo>
                    <a:pt x="146" y="26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19" y="3"/>
                    <a:pt x="120" y="9"/>
                    <a:pt x="123" y="12"/>
                  </a:cubicBezTo>
                  <a:cubicBezTo>
                    <a:pt x="125" y="15"/>
                    <a:pt x="139" y="27"/>
                    <a:pt x="137" y="29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9" y="22"/>
                    <a:pt x="136" y="28"/>
                    <a:pt x="135" y="35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3" y="32"/>
                    <a:pt x="139" y="48"/>
                    <a:pt x="145" y="54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50" y="60"/>
                    <a:pt x="166" y="76"/>
                    <a:pt x="174" y="74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7" y="60"/>
                    <a:pt x="176" y="80"/>
                    <a:pt x="185" y="77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2" y="59"/>
                    <a:pt x="183" y="74"/>
                    <a:pt x="187" y="76"/>
                  </a:cubicBezTo>
                  <a:cubicBezTo>
                    <a:pt x="190" y="79"/>
                    <a:pt x="196" y="80"/>
                    <a:pt x="199" y="78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63" y="58"/>
                    <a:pt x="152" y="59"/>
                    <a:pt x="146" y="53"/>
                  </a:cubicBezTo>
                  <a:cubicBezTo>
                    <a:pt x="140" y="47"/>
                    <a:pt x="140" y="36"/>
                    <a:pt x="146" y="26"/>
                  </a:cubicBezTo>
                  <a:close/>
                  <a:moveTo>
                    <a:pt x="143" y="56"/>
                  </a:moveTo>
                  <a:cubicBezTo>
                    <a:pt x="145" y="58"/>
                    <a:pt x="145" y="61"/>
                    <a:pt x="143" y="64"/>
                  </a:cubicBezTo>
                  <a:cubicBezTo>
                    <a:pt x="141" y="65"/>
                    <a:pt x="139" y="66"/>
                    <a:pt x="137" y="65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61" y="146"/>
                    <a:pt x="58" y="146"/>
                    <a:pt x="56" y="145"/>
                  </a:cubicBezTo>
                  <a:cubicBezTo>
                    <a:pt x="56" y="146"/>
                    <a:pt x="55" y="147"/>
                    <a:pt x="55" y="148"/>
                  </a:cubicBezTo>
                  <a:cubicBezTo>
                    <a:pt x="58" y="148"/>
                    <a:pt x="60" y="147"/>
                    <a:pt x="61" y="150"/>
                  </a:cubicBezTo>
                  <a:cubicBezTo>
                    <a:pt x="57" y="150"/>
                    <a:pt x="53" y="155"/>
                    <a:pt x="49" y="155"/>
                  </a:cubicBezTo>
                  <a:cubicBezTo>
                    <a:pt x="49" y="156"/>
                    <a:pt x="48" y="158"/>
                    <a:pt x="47" y="159"/>
                  </a:cubicBezTo>
                  <a:cubicBezTo>
                    <a:pt x="46" y="161"/>
                    <a:pt x="43" y="161"/>
                    <a:pt x="41" y="160"/>
                  </a:cubicBezTo>
                  <a:cubicBezTo>
                    <a:pt x="24" y="183"/>
                    <a:pt x="24" y="183"/>
                    <a:pt x="24" y="183"/>
                  </a:cubicBezTo>
                  <a:cubicBezTo>
                    <a:pt x="24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1" y="185"/>
                    <a:pt x="18" y="185"/>
                    <a:pt x="15" y="183"/>
                  </a:cubicBezTo>
                  <a:cubicBezTo>
                    <a:pt x="13" y="181"/>
                    <a:pt x="13" y="178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7" y="155"/>
                    <a:pt x="38" y="153"/>
                    <a:pt x="39" y="152"/>
                  </a:cubicBezTo>
                  <a:cubicBezTo>
                    <a:pt x="41" y="150"/>
                    <a:pt x="42" y="150"/>
                    <a:pt x="44" y="150"/>
                  </a:cubicBezTo>
                  <a:cubicBezTo>
                    <a:pt x="43" y="146"/>
                    <a:pt x="49" y="142"/>
                    <a:pt x="48" y="137"/>
                  </a:cubicBezTo>
                  <a:cubicBezTo>
                    <a:pt x="51" y="139"/>
                    <a:pt x="51" y="141"/>
                    <a:pt x="51" y="143"/>
                  </a:cubicBezTo>
                  <a:cubicBezTo>
                    <a:pt x="51" y="143"/>
                    <a:pt x="52" y="143"/>
                    <a:pt x="53" y="143"/>
                  </a:cubicBezTo>
                  <a:cubicBezTo>
                    <a:pt x="52" y="141"/>
                    <a:pt x="53" y="138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6"/>
                    <a:pt x="55" y="136"/>
                    <a:pt x="55" y="136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3" y="60"/>
                    <a:pt x="134" y="57"/>
                    <a:pt x="135" y="56"/>
                  </a:cubicBezTo>
                  <a:cubicBezTo>
                    <a:pt x="137" y="54"/>
                    <a:pt x="141" y="54"/>
                    <a:pt x="143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85"/>
            <p:cNvSpPr>
              <a:spLocks noEditPoints="1"/>
            </p:cNvSpPr>
            <p:nvPr/>
          </p:nvSpPr>
          <p:spPr bwMode="auto">
            <a:xfrm>
              <a:off x="1868488" y="3709988"/>
              <a:ext cx="427038" cy="427038"/>
            </a:xfrm>
            <a:custGeom>
              <a:avLst/>
              <a:gdLst>
                <a:gd name="T0" fmla="*/ 190 w 199"/>
                <a:gd name="T1" fmla="*/ 179 h 199"/>
                <a:gd name="T2" fmla="*/ 189 w 199"/>
                <a:gd name="T3" fmla="*/ 184 h 199"/>
                <a:gd name="T4" fmla="*/ 194 w 199"/>
                <a:gd name="T5" fmla="*/ 190 h 199"/>
                <a:gd name="T6" fmla="*/ 197 w 199"/>
                <a:gd name="T7" fmla="*/ 197 h 199"/>
                <a:gd name="T8" fmla="*/ 191 w 199"/>
                <a:gd name="T9" fmla="*/ 194 h 199"/>
                <a:gd name="T10" fmla="*/ 184 w 199"/>
                <a:gd name="T11" fmla="*/ 189 h 199"/>
                <a:gd name="T12" fmla="*/ 179 w 199"/>
                <a:gd name="T13" fmla="*/ 190 h 199"/>
                <a:gd name="T14" fmla="*/ 31 w 199"/>
                <a:gd name="T15" fmla="*/ 49 h 199"/>
                <a:gd name="T16" fmla="*/ 39 w 199"/>
                <a:gd name="T17" fmla="*/ 41 h 199"/>
                <a:gd name="T18" fmla="*/ 53 w 199"/>
                <a:gd name="T19" fmla="*/ 41 h 199"/>
                <a:gd name="T20" fmla="*/ 42 w 199"/>
                <a:gd name="T21" fmla="*/ 53 h 199"/>
                <a:gd name="T22" fmla="*/ 53 w 199"/>
                <a:gd name="T23" fmla="*/ 41 h 199"/>
                <a:gd name="T24" fmla="*/ 49 w 199"/>
                <a:gd name="T25" fmla="*/ 31 h 199"/>
                <a:gd name="T26" fmla="*/ 42 w 199"/>
                <a:gd name="T27" fmla="*/ 38 h 199"/>
                <a:gd name="T28" fmla="*/ 31 w 199"/>
                <a:gd name="T29" fmla="*/ 31 h 199"/>
                <a:gd name="T30" fmla="*/ 39 w 199"/>
                <a:gd name="T31" fmla="*/ 38 h 199"/>
                <a:gd name="T32" fmla="*/ 31 w 199"/>
                <a:gd name="T33" fmla="*/ 31 h 199"/>
                <a:gd name="T34" fmla="*/ 0 w 199"/>
                <a:gd name="T35" fmla="*/ 78 h 199"/>
                <a:gd name="T36" fmla="*/ 29 w 199"/>
                <a:gd name="T37" fmla="*/ 61 h 199"/>
                <a:gd name="T38" fmla="*/ 35 w 199"/>
                <a:gd name="T39" fmla="*/ 63 h 199"/>
                <a:gd name="T40" fmla="*/ 54 w 199"/>
                <a:gd name="T41" fmla="*/ 54 h 199"/>
                <a:gd name="T42" fmla="*/ 74 w 199"/>
                <a:gd name="T43" fmla="*/ 24 h 199"/>
                <a:gd name="T44" fmla="*/ 77 w 199"/>
                <a:gd name="T45" fmla="*/ 13 h 199"/>
                <a:gd name="T46" fmla="*/ 76 w 199"/>
                <a:gd name="T47" fmla="*/ 12 h 199"/>
                <a:gd name="T48" fmla="*/ 52 w 199"/>
                <a:gd name="T49" fmla="*/ 26 h 199"/>
                <a:gd name="T50" fmla="*/ 26 w 199"/>
                <a:gd name="T51" fmla="*/ 52 h 199"/>
                <a:gd name="T52" fmla="*/ 64 w 199"/>
                <a:gd name="T53" fmla="*/ 56 h 199"/>
                <a:gd name="T54" fmla="*/ 144 w 199"/>
                <a:gd name="T55" fmla="*/ 136 h 199"/>
                <a:gd name="T56" fmla="*/ 144 w 199"/>
                <a:gd name="T57" fmla="*/ 136 h 199"/>
                <a:gd name="T58" fmla="*/ 144 w 199"/>
                <a:gd name="T59" fmla="*/ 136 h 199"/>
                <a:gd name="T60" fmla="*/ 148 w 199"/>
                <a:gd name="T61" fmla="*/ 143 h 199"/>
                <a:gd name="T62" fmla="*/ 155 w 199"/>
                <a:gd name="T63" fmla="*/ 150 h 199"/>
                <a:gd name="T64" fmla="*/ 161 w 199"/>
                <a:gd name="T65" fmla="*/ 157 h 199"/>
                <a:gd name="T66" fmla="*/ 183 w 199"/>
                <a:gd name="T67" fmla="*/ 175 h 199"/>
                <a:gd name="T68" fmla="*/ 183 w 199"/>
                <a:gd name="T69" fmla="*/ 175 h 199"/>
                <a:gd name="T70" fmla="*/ 183 w 199"/>
                <a:gd name="T71" fmla="*/ 183 h 199"/>
                <a:gd name="T72" fmla="*/ 175 w 199"/>
                <a:gd name="T73" fmla="*/ 183 h 199"/>
                <a:gd name="T74" fmla="*/ 175 w 199"/>
                <a:gd name="T75" fmla="*/ 183 h 199"/>
                <a:gd name="T76" fmla="*/ 157 w 199"/>
                <a:gd name="T77" fmla="*/ 160 h 199"/>
                <a:gd name="T78" fmla="*/ 150 w 199"/>
                <a:gd name="T79" fmla="*/ 155 h 199"/>
                <a:gd name="T80" fmla="*/ 143 w 199"/>
                <a:gd name="T81" fmla="*/ 148 h 199"/>
                <a:gd name="T82" fmla="*/ 137 w 199"/>
                <a:gd name="T83" fmla="*/ 144 h 199"/>
                <a:gd name="T84" fmla="*/ 137 w 199"/>
                <a:gd name="T85" fmla="*/ 144 h 199"/>
                <a:gd name="T86" fmla="*/ 136 w 199"/>
                <a:gd name="T87" fmla="*/ 144 h 199"/>
                <a:gd name="T88" fmla="*/ 56 w 199"/>
                <a:gd name="T89" fmla="*/ 6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9" h="199">
                  <a:moveTo>
                    <a:pt x="179" y="190"/>
                  </a:moveTo>
                  <a:cubicBezTo>
                    <a:pt x="190" y="179"/>
                    <a:pt x="190" y="179"/>
                    <a:pt x="190" y="179"/>
                  </a:cubicBezTo>
                  <a:cubicBezTo>
                    <a:pt x="192" y="181"/>
                    <a:pt x="192" y="181"/>
                    <a:pt x="192" y="181"/>
                  </a:cubicBezTo>
                  <a:cubicBezTo>
                    <a:pt x="189" y="184"/>
                    <a:pt x="189" y="184"/>
                    <a:pt x="189" y="184"/>
                  </a:cubicBezTo>
                  <a:cubicBezTo>
                    <a:pt x="191" y="184"/>
                    <a:pt x="192" y="184"/>
                    <a:pt x="193" y="185"/>
                  </a:cubicBezTo>
                  <a:cubicBezTo>
                    <a:pt x="194" y="187"/>
                    <a:pt x="195" y="189"/>
                    <a:pt x="194" y="190"/>
                  </a:cubicBezTo>
                  <a:cubicBezTo>
                    <a:pt x="195" y="190"/>
                    <a:pt x="197" y="191"/>
                    <a:pt x="197" y="192"/>
                  </a:cubicBezTo>
                  <a:cubicBezTo>
                    <a:pt x="199" y="193"/>
                    <a:pt x="199" y="196"/>
                    <a:pt x="197" y="197"/>
                  </a:cubicBezTo>
                  <a:cubicBezTo>
                    <a:pt x="196" y="199"/>
                    <a:pt x="193" y="199"/>
                    <a:pt x="192" y="197"/>
                  </a:cubicBezTo>
                  <a:cubicBezTo>
                    <a:pt x="191" y="196"/>
                    <a:pt x="191" y="195"/>
                    <a:pt x="191" y="194"/>
                  </a:cubicBezTo>
                  <a:cubicBezTo>
                    <a:pt x="189" y="195"/>
                    <a:pt x="187" y="194"/>
                    <a:pt x="185" y="193"/>
                  </a:cubicBezTo>
                  <a:cubicBezTo>
                    <a:pt x="184" y="192"/>
                    <a:pt x="184" y="191"/>
                    <a:pt x="184" y="189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179" y="190"/>
                    <a:pt x="179" y="190"/>
                    <a:pt x="179" y="190"/>
                  </a:cubicBezTo>
                  <a:close/>
                  <a:moveTo>
                    <a:pt x="39" y="53"/>
                  </a:moveTo>
                  <a:cubicBezTo>
                    <a:pt x="36" y="52"/>
                    <a:pt x="33" y="51"/>
                    <a:pt x="31" y="49"/>
                  </a:cubicBezTo>
                  <a:cubicBezTo>
                    <a:pt x="29" y="47"/>
                    <a:pt x="28" y="44"/>
                    <a:pt x="27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53"/>
                    <a:pt x="39" y="53"/>
                    <a:pt x="39" y="53"/>
                  </a:cubicBezTo>
                  <a:close/>
                  <a:moveTo>
                    <a:pt x="53" y="41"/>
                  </a:moveTo>
                  <a:cubicBezTo>
                    <a:pt x="52" y="44"/>
                    <a:pt x="51" y="47"/>
                    <a:pt x="49" y="49"/>
                  </a:cubicBezTo>
                  <a:cubicBezTo>
                    <a:pt x="47" y="51"/>
                    <a:pt x="44" y="52"/>
                    <a:pt x="42" y="53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3" y="41"/>
                    <a:pt x="53" y="41"/>
                    <a:pt x="53" y="41"/>
                  </a:cubicBezTo>
                  <a:close/>
                  <a:moveTo>
                    <a:pt x="42" y="27"/>
                  </a:moveTo>
                  <a:cubicBezTo>
                    <a:pt x="44" y="28"/>
                    <a:pt x="47" y="29"/>
                    <a:pt x="49" y="31"/>
                  </a:cubicBezTo>
                  <a:cubicBezTo>
                    <a:pt x="51" y="33"/>
                    <a:pt x="52" y="36"/>
                    <a:pt x="53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27"/>
                    <a:pt x="42" y="27"/>
                    <a:pt x="42" y="27"/>
                  </a:cubicBezTo>
                  <a:close/>
                  <a:moveTo>
                    <a:pt x="31" y="31"/>
                  </a:moveTo>
                  <a:cubicBezTo>
                    <a:pt x="33" y="29"/>
                    <a:pt x="36" y="28"/>
                    <a:pt x="39" y="27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6"/>
                    <a:pt x="29" y="33"/>
                    <a:pt x="31" y="31"/>
                  </a:cubicBezTo>
                  <a:close/>
                  <a:moveTo>
                    <a:pt x="26" y="5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3" y="80"/>
                    <a:pt x="9" y="79"/>
                    <a:pt x="12" y="76"/>
                  </a:cubicBezTo>
                  <a:cubicBezTo>
                    <a:pt x="15" y="73"/>
                    <a:pt x="27" y="59"/>
                    <a:pt x="29" y="61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22" y="80"/>
                    <a:pt x="28" y="63"/>
                    <a:pt x="35" y="63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3" y="76"/>
                    <a:pt x="49" y="60"/>
                    <a:pt x="54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60" y="48"/>
                    <a:pt x="76" y="32"/>
                    <a:pt x="74" y="24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0" y="32"/>
                    <a:pt x="80" y="22"/>
                    <a:pt x="77" y="13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59" y="26"/>
                    <a:pt x="74" y="15"/>
                    <a:pt x="76" y="12"/>
                  </a:cubicBezTo>
                  <a:cubicBezTo>
                    <a:pt x="79" y="9"/>
                    <a:pt x="80" y="3"/>
                    <a:pt x="78" y="0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9" y="36"/>
                    <a:pt x="59" y="47"/>
                    <a:pt x="53" y="53"/>
                  </a:cubicBezTo>
                  <a:cubicBezTo>
                    <a:pt x="47" y="59"/>
                    <a:pt x="36" y="58"/>
                    <a:pt x="26" y="52"/>
                  </a:cubicBezTo>
                  <a:close/>
                  <a:moveTo>
                    <a:pt x="56" y="56"/>
                  </a:moveTo>
                  <a:cubicBezTo>
                    <a:pt x="58" y="54"/>
                    <a:pt x="62" y="54"/>
                    <a:pt x="64" y="56"/>
                  </a:cubicBezTo>
                  <a:cubicBezTo>
                    <a:pt x="65" y="57"/>
                    <a:pt x="66" y="60"/>
                    <a:pt x="65" y="62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6" y="138"/>
                    <a:pt x="146" y="141"/>
                    <a:pt x="146" y="143"/>
                  </a:cubicBezTo>
                  <a:cubicBezTo>
                    <a:pt x="147" y="143"/>
                    <a:pt x="148" y="143"/>
                    <a:pt x="148" y="143"/>
                  </a:cubicBezTo>
                  <a:cubicBezTo>
                    <a:pt x="148" y="141"/>
                    <a:pt x="148" y="139"/>
                    <a:pt x="150" y="137"/>
                  </a:cubicBezTo>
                  <a:cubicBezTo>
                    <a:pt x="150" y="142"/>
                    <a:pt x="156" y="146"/>
                    <a:pt x="155" y="150"/>
                  </a:cubicBezTo>
                  <a:cubicBezTo>
                    <a:pt x="157" y="150"/>
                    <a:pt x="158" y="150"/>
                    <a:pt x="159" y="152"/>
                  </a:cubicBezTo>
                  <a:cubicBezTo>
                    <a:pt x="161" y="153"/>
                    <a:pt x="161" y="155"/>
                    <a:pt x="161" y="157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5" y="178"/>
                    <a:pt x="185" y="181"/>
                    <a:pt x="183" y="183"/>
                  </a:cubicBezTo>
                  <a:cubicBezTo>
                    <a:pt x="181" y="185"/>
                    <a:pt x="178" y="185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5" y="161"/>
                    <a:pt x="153" y="161"/>
                    <a:pt x="152" y="159"/>
                  </a:cubicBezTo>
                  <a:cubicBezTo>
                    <a:pt x="151" y="158"/>
                    <a:pt x="150" y="156"/>
                    <a:pt x="150" y="155"/>
                  </a:cubicBezTo>
                  <a:cubicBezTo>
                    <a:pt x="146" y="155"/>
                    <a:pt x="142" y="150"/>
                    <a:pt x="138" y="150"/>
                  </a:cubicBezTo>
                  <a:cubicBezTo>
                    <a:pt x="139" y="147"/>
                    <a:pt x="141" y="148"/>
                    <a:pt x="143" y="148"/>
                  </a:cubicBezTo>
                  <a:cubicBezTo>
                    <a:pt x="144" y="147"/>
                    <a:pt x="143" y="146"/>
                    <a:pt x="143" y="145"/>
                  </a:cubicBezTo>
                  <a:cubicBezTo>
                    <a:pt x="141" y="146"/>
                    <a:pt x="138" y="146"/>
                    <a:pt x="137" y="144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0" y="66"/>
                    <a:pt x="58" y="65"/>
                    <a:pt x="56" y="64"/>
                  </a:cubicBezTo>
                  <a:cubicBezTo>
                    <a:pt x="54" y="61"/>
                    <a:pt x="54" y="58"/>
                    <a:pt x="5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86"/>
            <p:cNvSpPr>
              <a:spLocks noEditPoints="1"/>
            </p:cNvSpPr>
            <p:nvPr/>
          </p:nvSpPr>
          <p:spPr bwMode="auto">
            <a:xfrm>
              <a:off x="1938338" y="3779838"/>
              <a:ext cx="334963" cy="334963"/>
            </a:xfrm>
            <a:custGeom>
              <a:avLst/>
              <a:gdLst>
                <a:gd name="T0" fmla="*/ 124 w 156"/>
                <a:gd name="T1" fmla="*/ 142 h 156"/>
                <a:gd name="T2" fmla="*/ 78 w 156"/>
                <a:gd name="T3" fmla="*/ 156 h 156"/>
                <a:gd name="T4" fmla="*/ 33 w 156"/>
                <a:gd name="T5" fmla="*/ 142 h 156"/>
                <a:gd name="T6" fmla="*/ 78 w 156"/>
                <a:gd name="T7" fmla="*/ 97 h 156"/>
                <a:gd name="T8" fmla="*/ 124 w 156"/>
                <a:gd name="T9" fmla="*/ 142 h 156"/>
                <a:gd name="T10" fmla="*/ 142 w 156"/>
                <a:gd name="T11" fmla="*/ 33 h 156"/>
                <a:gd name="T12" fmla="*/ 156 w 156"/>
                <a:gd name="T13" fmla="*/ 78 h 156"/>
                <a:gd name="T14" fmla="*/ 142 w 156"/>
                <a:gd name="T15" fmla="*/ 124 h 156"/>
                <a:gd name="T16" fmla="*/ 97 w 156"/>
                <a:gd name="T17" fmla="*/ 78 h 156"/>
                <a:gd name="T18" fmla="*/ 142 w 156"/>
                <a:gd name="T19" fmla="*/ 33 h 156"/>
                <a:gd name="T20" fmla="*/ 33 w 156"/>
                <a:gd name="T21" fmla="*/ 15 h 156"/>
                <a:gd name="T22" fmla="*/ 78 w 156"/>
                <a:gd name="T23" fmla="*/ 0 h 156"/>
                <a:gd name="T24" fmla="*/ 124 w 156"/>
                <a:gd name="T25" fmla="*/ 15 h 156"/>
                <a:gd name="T26" fmla="*/ 78 w 156"/>
                <a:gd name="T27" fmla="*/ 60 h 156"/>
                <a:gd name="T28" fmla="*/ 33 w 156"/>
                <a:gd name="T29" fmla="*/ 15 h 156"/>
                <a:gd name="T30" fmla="*/ 0 w 156"/>
                <a:gd name="T31" fmla="*/ 78 h 156"/>
                <a:gd name="T32" fmla="*/ 15 w 156"/>
                <a:gd name="T33" fmla="*/ 33 h 156"/>
                <a:gd name="T34" fmla="*/ 60 w 156"/>
                <a:gd name="T35" fmla="*/ 78 h 156"/>
                <a:gd name="T36" fmla="*/ 15 w 156"/>
                <a:gd name="T37" fmla="*/ 124 h 156"/>
                <a:gd name="T38" fmla="*/ 0 w 156"/>
                <a:gd name="T39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56">
                  <a:moveTo>
                    <a:pt x="124" y="142"/>
                  </a:moveTo>
                  <a:cubicBezTo>
                    <a:pt x="111" y="151"/>
                    <a:pt x="95" y="156"/>
                    <a:pt x="78" y="156"/>
                  </a:cubicBezTo>
                  <a:cubicBezTo>
                    <a:pt x="61" y="156"/>
                    <a:pt x="46" y="151"/>
                    <a:pt x="33" y="142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124" y="142"/>
                    <a:pt x="124" y="142"/>
                    <a:pt x="124" y="142"/>
                  </a:cubicBezTo>
                  <a:close/>
                  <a:moveTo>
                    <a:pt x="142" y="33"/>
                  </a:moveTo>
                  <a:cubicBezTo>
                    <a:pt x="151" y="46"/>
                    <a:pt x="156" y="61"/>
                    <a:pt x="156" y="78"/>
                  </a:cubicBezTo>
                  <a:cubicBezTo>
                    <a:pt x="156" y="95"/>
                    <a:pt x="151" y="111"/>
                    <a:pt x="142" y="124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142" y="33"/>
                    <a:pt x="142" y="33"/>
                    <a:pt x="142" y="33"/>
                  </a:cubicBezTo>
                  <a:close/>
                  <a:moveTo>
                    <a:pt x="33" y="15"/>
                  </a:moveTo>
                  <a:cubicBezTo>
                    <a:pt x="46" y="6"/>
                    <a:pt x="61" y="0"/>
                    <a:pt x="78" y="0"/>
                  </a:cubicBezTo>
                  <a:cubicBezTo>
                    <a:pt x="95" y="0"/>
                    <a:pt x="111" y="6"/>
                    <a:pt x="124" y="15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33" y="15"/>
                    <a:pt x="33" y="15"/>
                    <a:pt x="33" y="15"/>
                  </a:cubicBezTo>
                  <a:close/>
                  <a:moveTo>
                    <a:pt x="0" y="78"/>
                  </a:moveTo>
                  <a:cubicBezTo>
                    <a:pt x="0" y="61"/>
                    <a:pt x="5" y="46"/>
                    <a:pt x="15" y="33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5" y="111"/>
                    <a:pt x="0" y="95"/>
                    <a:pt x="0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87"/>
            <p:cNvSpPr>
              <a:spLocks noEditPoints="1"/>
            </p:cNvSpPr>
            <p:nvPr/>
          </p:nvSpPr>
          <p:spPr bwMode="auto">
            <a:xfrm>
              <a:off x="1958975" y="4114800"/>
              <a:ext cx="287338" cy="125413"/>
            </a:xfrm>
            <a:custGeom>
              <a:avLst/>
              <a:gdLst>
                <a:gd name="T0" fmla="*/ 19 w 134"/>
                <a:gd name="T1" fmla="*/ 0 h 58"/>
                <a:gd name="T2" fmla="*/ 19 w 134"/>
                <a:gd name="T3" fmla="*/ 24 h 58"/>
                <a:gd name="T4" fmla="*/ 41 w 134"/>
                <a:gd name="T5" fmla="*/ 16 h 58"/>
                <a:gd name="T6" fmla="*/ 8 w 134"/>
                <a:gd name="T7" fmla="*/ 37 h 58"/>
                <a:gd name="T8" fmla="*/ 0 w 134"/>
                <a:gd name="T9" fmla="*/ 33 h 58"/>
                <a:gd name="T10" fmla="*/ 5 w 134"/>
                <a:gd name="T11" fmla="*/ 30 h 58"/>
                <a:gd name="T12" fmla="*/ 12 w 134"/>
                <a:gd name="T13" fmla="*/ 29 h 58"/>
                <a:gd name="T14" fmla="*/ 57 w 134"/>
                <a:gd name="T15" fmla="*/ 22 h 58"/>
                <a:gd name="T16" fmla="*/ 50 w 134"/>
                <a:gd name="T17" fmla="*/ 51 h 58"/>
                <a:gd name="T18" fmla="*/ 43 w 134"/>
                <a:gd name="T19" fmla="*/ 54 h 58"/>
                <a:gd name="T20" fmla="*/ 34 w 134"/>
                <a:gd name="T21" fmla="*/ 32 h 58"/>
                <a:gd name="T22" fmla="*/ 52 w 134"/>
                <a:gd name="T23" fmla="*/ 17 h 58"/>
                <a:gd name="T24" fmla="*/ 56 w 134"/>
                <a:gd name="T25" fmla="*/ 29 h 58"/>
                <a:gd name="T26" fmla="*/ 61 w 134"/>
                <a:gd name="T27" fmla="*/ 39 h 58"/>
                <a:gd name="T28" fmla="*/ 45 w 134"/>
                <a:gd name="T29" fmla="*/ 44 h 58"/>
                <a:gd name="T30" fmla="*/ 40 w 134"/>
                <a:gd name="T31" fmla="*/ 34 h 58"/>
                <a:gd name="T32" fmla="*/ 105 w 134"/>
                <a:gd name="T33" fmla="*/ 52 h 58"/>
                <a:gd name="T34" fmla="*/ 94 w 134"/>
                <a:gd name="T35" fmla="*/ 46 h 58"/>
                <a:gd name="T36" fmla="*/ 81 w 134"/>
                <a:gd name="T37" fmla="*/ 57 h 58"/>
                <a:gd name="T38" fmla="*/ 79 w 134"/>
                <a:gd name="T39" fmla="*/ 19 h 58"/>
                <a:gd name="T40" fmla="*/ 105 w 134"/>
                <a:gd name="T41" fmla="*/ 52 h 58"/>
                <a:gd name="T42" fmla="*/ 84 w 134"/>
                <a:gd name="T43" fmla="*/ 27 h 58"/>
                <a:gd name="T44" fmla="*/ 91 w 134"/>
                <a:gd name="T45" fmla="*/ 40 h 58"/>
                <a:gd name="T46" fmla="*/ 132 w 134"/>
                <a:gd name="T47" fmla="*/ 22 h 58"/>
                <a:gd name="T48" fmla="*/ 128 w 134"/>
                <a:gd name="T49" fmla="*/ 40 h 58"/>
                <a:gd name="T50" fmla="*/ 105 w 134"/>
                <a:gd name="T51" fmla="*/ 32 h 58"/>
                <a:gd name="T52" fmla="*/ 106 w 134"/>
                <a:gd name="T53" fmla="*/ 7 h 58"/>
                <a:gd name="T54" fmla="*/ 123 w 134"/>
                <a:gd name="T55" fmla="*/ 9 h 58"/>
                <a:gd name="T56" fmla="*/ 114 w 134"/>
                <a:gd name="T57" fmla="*/ 11 h 58"/>
                <a:gd name="T58" fmla="*/ 107 w 134"/>
                <a:gd name="T59" fmla="*/ 18 h 58"/>
                <a:gd name="T60" fmla="*/ 118 w 134"/>
                <a:gd name="T61" fmla="*/ 35 h 58"/>
                <a:gd name="T62" fmla="*/ 127 w 134"/>
                <a:gd name="T63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58">
                  <a:moveTo>
                    <a:pt x="12" y="29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2" y="35"/>
                    <a:pt x="10" y="36"/>
                    <a:pt x="8" y="37"/>
                  </a:cubicBezTo>
                  <a:cubicBezTo>
                    <a:pt x="6" y="37"/>
                    <a:pt x="5" y="37"/>
                    <a:pt x="3" y="36"/>
                  </a:cubicBezTo>
                  <a:cubicBezTo>
                    <a:pt x="2" y="35"/>
                    <a:pt x="1" y="34"/>
                    <a:pt x="0" y="3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9"/>
                    <a:pt x="5" y="30"/>
                    <a:pt x="5" y="30"/>
                  </a:cubicBezTo>
                  <a:cubicBezTo>
                    <a:pt x="6" y="31"/>
                    <a:pt x="7" y="31"/>
                    <a:pt x="8" y="31"/>
                  </a:cubicBezTo>
                  <a:cubicBezTo>
                    <a:pt x="9" y="31"/>
                    <a:pt x="11" y="30"/>
                    <a:pt x="12" y="29"/>
                  </a:cubicBezTo>
                  <a:close/>
                  <a:moveTo>
                    <a:pt x="58" y="19"/>
                  </a:moveTo>
                  <a:cubicBezTo>
                    <a:pt x="57" y="22"/>
                    <a:pt x="57" y="22"/>
                    <a:pt x="57" y="22"/>
                  </a:cubicBezTo>
                  <a:cubicBezTo>
                    <a:pt x="66" y="25"/>
                    <a:pt x="69" y="31"/>
                    <a:pt x="67" y="40"/>
                  </a:cubicBezTo>
                  <a:cubicBezTo>
                    <a:pt x="65" y="49"/>
                    <a:pt x="59" y="53"/>
                    <a:pt x="50" y="51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5" y="47"/>
                    <a:pt x="32" y="41"/>
                    <a:pt x="34" y="32"/>
                  </a:cubicBezTo>
                  <a:cubicBezTo>
                    <a:pt x="37" y="23"/>
                    <a:pt x="42" y="19"/>
                    <a:pt x="51" y="21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8" y="19"/>
                    <a:pt x="58" y="19"/>
                    <a:pt x="58" y="19"/>
                  </a:cubicBezTo>
                  <a:close/>
                  <a:moveTo>
                    <a:pt x="56" y="29"/>
                  </a:moveTo>
                  <a:cubicBezTo>
                    <a:pt x="52" y="45"/>
                    <a:pt x="52" y="45"/>
                    <a:pt x="52" y="45"/>
                  </a:cubicBezTo>
                  <a:cubicBezTo>
                    <a:pt x="56" y="46"/>
                    <a:pt x="60" y="44"/>
                    <a:pt x="61" y="39"/>
                  </a:cubicBezTo>
                  <a:cubicBezTo>
                    <a:pt x="62" y="33"/>
                    <a:pt x="61" y="30"/>
                    <a:pt x="56" y="29"/>
                  </a:cubicBezTo>
                  <a:close/>
                  <a:moveTo>
                    <a:pt x="45" y="44"/>
                  </a:moveTo>
                  <a:cubicBezTo>
                    <a:pt x="50" y="27"/>
                    <a:pt x="50" y="27"/>
                    <a:pt x="50" y="27"/>
                  </a:cubicBezTo>
                  <a:cubicBezTo>
                    <a:pt x="45" y="26"/>
                    <a:pt x="42" y="28"/>
                    <a:pt x="40" y="34"/>
                  </a:cubicBezTo>
                  <a:cubicBezTo>
                    <a:pt x="39" y="39"/>
                    <a:pt x="41" y="42"/>
                    <a:pt x="45" y="44"/>
                  </a:cubicBezTo>
                  <a:close/>
                  <a:moveTo>
                    <a:pt x="105" y="52"/>
                  </a:moveTo>
                  <a:cubicBezTo>
                    <a:pt x="99" y="54"/>
                    <a:pt x="99" y="54"/>
                    <a:pt x="99" y="54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105" y="52"/>
                    <a:pt x="105" y="52"/>
                    <a:pt x="105" y="52"/>
                  </a:cubicBezTo>
                  <a:close/>
                  <a:moveTo>
                    <a:pt x="91" y="40"/>
                  </a:moveTo>
                  <a:cubicBezTo>
                    <a:pt x="84" y="27"/>
                    <a:pt x="84" y="27"/>
                    <a:pt x="84" y="27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91" y="40"/>
                    <a:pt x="91" y="40"/>
                    <a:pt x="91" y="40"/>
                  </a:cubicBezTo>
                  <a:close/>
                  <a:moveTo>
                    <a:pt x="126" y="24"/>
                  </a:moveTo>
                  <a:cubicBezTo>
                    <a:pt x="132" y="22"/>
                    <a:pt x="132" y="22"/>
                    <a:pt x="132" y="22"/>
                  </a:cubicBezTo>
                  <a:cubicBezTo>
                    <a:pt x="134" y="26"/>
                    <a:pt x="134" y="30"/>
                    <a:pt x="133" y="33"/>
                  </a:cubicBezTo>
                  <a:cubicBezTo>
                    <a:pt x="133" y="35"/>
                    <a:pt x="131" y="38"/>
                    <a:pt x="128" y="40"/>
                  </a:cubicBezTo>
                  <a:cubicBezTo>
                    <a:pt x="125" y="42"/>
                    <a:pt x="121" y="42"/>
                    <a:pt x="117" y="41"/>
                  </a:cubicBezTo>
                  <a:cubicBezTo>
                    <a:pt x="113" y="40"/>
                    <a:pt x="109" y="37"/>
                    <a:pt x="105" y="32"/>
                  </a:cubicBezTo>
                  <a:cubicBezTo>
                    <a:pt x="102" y="26"/>
                    <a:pt x="100" y="21"/>
                    <a:pt x="101" y="16"/>
                  </a:cubicBezTo>
                  <a:cubicBezTo>
                    <a:pt x="101" y="12"/>
                    <a:pt x="103" y="9"/>
                    <a:pt x="106" y="7"/>
                  </a:cubicBezTo>
                  <a:cubicBezTo>
                    <a:pt x="109" y="5"/>
                    <a:pt x="112" y="4"/>
                    <a:pt x="116" y="5"/>
                  </a:cubicBezTo>
                  <a:cubicBezTo>
                    <a:pt x="118" y="5"/>
                    <a:pt x="121" y="7"/>
                    <a:pt x="123" y="9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7" y="12"/>
                    <a:pt x="116" y="12"/>
                    <a:pt x="114" y="11"/>
                  </a:cubicBezTo>
                  <a:cubicBezTo>
                    <a:pt x="113" y="11"/>
                    <a:pt x="111" y="11"/>
                    <a:pt x="110" y="12"/>
                  </a:cubicBezTo>
                  <a:cubicBezTo>
                    <a:pt x="108" y="14"/>
                    <a:pt x="107" y="15"/>
                    <a:pt x="107" y="18"/>
                  </a:cubicBezTo>
                  <a:cubicBezTo>
                    <a:pt x="107" y="20"/>
                    <a:pt x="108" y="24"/>
                    <a:pt x="111" y="27"/>
                  </a:cubicBezTo>
                  <a:cubicBezTo>
                    <a:pt x="113" y="31"/>
                    <a:pt x="116" y="34"/>
                    <a:pt x="118" y="35"/>
                  </a:cubicBezTo>
                  <a:cubicBezTo>
                    <a:pt x="120" y="36"/>
                    <a:pt x="123" y="35"/>
                    <a:pt x="124" y="34"/>
                  </a:cubicBezTo>
                  <a:cubicBezTo>
                    <a:pt x="126" y="33"/>
                    <a:pt x="127" y="32"/>
                    <a:pt x="127" y="30"/>
                  </a:cubicBezTo>
                  <a:cubicBezTo>
                    <a:pt x="127" y="28"/>
                    <a:pt x="127" y="26"/>
                    <a:pt x="126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4" name="Freeform 75"/>
          <p:cNvSpPr>
            <a:spLocks noEditPoints="1"/>
          </p:cNvSpPr>
          <p:nvPr/>
        </p:nvSpPr>
        <p:spPr bwMode="auto">
          <a:xfrm>
            <a:off x="8558531" y="2073510"/>
            <a:ext cx="1036591" cy="780235"/>
          </a:xfrm>
          <a:custGeom>
            <a:avLst/>
            <a:gdLst>
              <a:gd name="T0" fmla="*/ 6 w 412"/>
              <a:gd name="T1" fmla="*/ 408 h 413"/>
              <a:gd name="T2" fmla="*/ 312 w 412"/>
              <a:gd name="T3" fmla="*/ 408 h 413"/>
              <a:gd name="T4" fmla="*/ 316 w 412"/>
              <a:gd name="T5" fmla="*/ 306 h 413"/>
              <a:gd name="T6" fmla="*/ 286 w 412"/>
              <a:gd name="T7" fmla="*/ 331 h 413"/>
              <a:gd name="T8" fmla="*/ 280 w 412"/>
              <a:gd name="T9" fmla="*/ 380 h 413"/>
              <a:gd name="T10" fmla="*/ 33 w 412"/>
              <a:gd name="T11" fmla="*/ 40 h 413"/>
              <a:gd name="T12" fmla="*/ 284 w 412"/>
              <a:gd name="T13" fmla="*/ 46 h 413"/>
              <a:gd name="T14" fmla="*/ 286 w 412"/>
              <a:gd name="T15" fmla="*/ 99 h 413"/>
              <a:gd name="T16" fmla="*/ 317 w 412"/>
              <a:gd name="T17" fmla="*/ 14 h 413"/>
              <a:gd name="T18" fmla="*/ 6 w 412"/>
              <a:gd name="T19" fmla="*/ 6 h 413"/>
              <a:gd name="T20" fmla="*/ 218 w 412"/>
              <a:gd name="T21" fmla="*/ 336 h 413"/>
              <a:gd name="T22" fmla="*/ 259 w 412"/>
              <a:gd name="T23" fmla="*/ 320 h 413"/>
              <a:gd name="T24" fmla="*/ 302 w 412"/>
              <a:gd name="T25" fmla="*/ 281 h 413"/>
              <a:gd name="T26" fmla="*/ 342 w 412"/>
              <a:gd name="T27" fmla="*/ 211 h 413"/>
              <a:gd name="T28" fmla="*/ 412 w 412"/>
              <a:gd name="T29" fmla="*/ 88 h 413"/>
              <a:gd name="T30" fmla="*/ 382 w 412"/>
              <a:gd name="T31" fmla="*/ 56 h 413"/>
              <a:gd name="T32" fmla="*/ 353 w 412"/>
              <a:gd name="T33" fmla="*/ 47 h 413"/>
              <a:gd name="T34" fmla="*/ 329 w 412"/>
              <a:gd name="T35" fmla="*/ 74 h 413"/>
              <a:gd name="T36" fmla="*/ 282 w 412"/>
              <a:gd name="T37" fmla="*/ 155 h 413"/>
              <a:gd name="T38" fmla="*/ 254 w 412"/>
              <a:gd name="T39" fmla="*/ 204 h 413"/>
              <a:gd name="T40" fmla="*/ 226 w 412"/>
              <a:gd name="T41" fmla="*/ 252 h 413"/>
              <a:gd name="T42" fmla="*/ 218 w 412"/>
              <a:gd name="T43" fmla="*/ 321 h 413"/>
              <a:gd name="T44" fmla="*/ 86 w 412"/>
              <a:gd name="T45" fmla="*/ 179 h 413"/>
              <a:gd name="T46" fmla="*/ 247 w 412"/>
              <a:gd name="T47" fmla="*/ 163 h 413"/>
              <a:gd name="T48" fmla="*/ 231 w 412"/>
              <a:gd name="T49" fmla="*/ 146 h 413"/>
              <a:gd name="T50" fmla="*/ 72 w 412"/>
              <a:gd name="T51" fmla="*/ 88 h 413"/>
              <a:gd name="T52" fmla="*/ 90 w 412"/>
              <a:gd name="T53" fmla="*/ 109 h 413"/>
              <a:gd name="T54" fmla="*/ 247 w 412"/>
              <a:gd name="T55" fmla="*/ 91 h 413"/>
              <a:gd name="T56" fmla="*/ 89 w 412"/>
              <a:gd name="T57" fmla="*/ 75 h 413"/>
              <a:gd name="T58" fmla="*/ 72 w 412"/>
              <a:gd name="T59" fmla="*/ 231 h 413"/>
              <a:gd name="T60" fmla="*/ 91 w 412"/>
              <a:gd name="T61" fmla="*/ 250 h 413"/>
              <a:gd name="T62" fmla="*/ 170 w 412"/>
              <a:gd name="T63" fmla="*/ 245 h 413"/>
              <a:gd name="T64" fmla="*/ 169 w 412"/>
              <a:gd name="T65" fmla="*/ 221 h 413"/>
              <a:gd name="T66" fmla="*/ 72 w 412"/>
              <a:gd name="T67" fmla="*/ 231 h 413"/>
              <a:gd name="T68" fmla="*/ 85 w 412"/>
              <a:gd name="T69" fmla="*/ 336 h 413"/>
              <a:gd name="T70" fmla="*/ 101 w 412"/>
              <a:gd name="T71" fmla="*/ 331 h 413"/>
              <a:gd name="T72" fmla="*/ 114 w 412"/>
              <a:gd name="T73" fmla="*/ 331 h 413"/>
              <a:gd name="T74" fmla="*/ 120 w 412"/>
              <a:gd name="T75" fmla="*/ 341 h 413"/>
              <a:gd name="T76" fmla="*/ 129 w 412"/>
              <a:gd name="T77" fmla="*/ 336 h 413"/>
              <a:gd name="T78" fmla="*/ 149 w 412"/>
              <a:gd name="T79" fmla="*/ 341 h 413"/>
              <a:gd name="T80" fmla="*/ 179 w 412"/>
              <a:gd name="T81" fmla="*/ 341 h 413"/>
              <a:gd name="T82" fmla="*/ 201 w 412"/>
              <a:gd name="T83" fmla="*/ 338 h 413"/>
              <a:gd name="T84" fmla="*/ 157 w 412"/>
              <a:gd name="T85" fmla="*/ 331 h 413"/>
              <a:gd name="T86" fmla="*/ 132 w 412"/>
              <a:gd name="T87" fmla="*/ 320 h 413"/>
              <a:gd name="T88" fmla="*/ 130 w 412"/>
              <a:gd name="T89" fmla="*/ 297 h 413"/>
              <a:gd name="T90" fmla="*/ 124 w 412"/>
              <a:gd name="T91" fmla="*/ 288 h 413"/>
              <a:gd name="T92" fmla="*/ 97 w 412"/>
              <a:gd name="T93" fmla="*/ 308 h 413"/>
              <a:gd name="T94" fmla="*/ 62 w 412"/>
              <a:gd name="T95" fmla="*/ 353 h 413"/>
              <a:gd name="T96" fmla="*/ 234 w 412"/>
              <a:gd name="T97" fmla="*/ 300 h 413"/>
              <a:gd name="T98" fmla="*/ 254 w 412"/>
              <a:gd name="T99" fmla="*/ 311 h 413"/>
              <a:gd name="T100" fmla="*/ 273 w 412"/>
              <a:gd name="T101" fmla="*/ 298 h 413"/>
              <a:gd name="T102" fmla="*/ 247 w 412"/>
              <a:gd name="T103" fmla="*/ 276 h 413"/>
              <a:gd name="T104" fmla="*/ 231 w 412"/>
              <a:gd name="T105" fmla="*/ 281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12" h="413">
                <a:moveTo>
                  <a:pt x="0" y="18"/>
                </a:moveTo>
                <a:cubicBezTo>
                  <a:pt x="0" y="397"/>
                  <a:pt x="0" y="397"/>
                  <a:pt x="0" y="397"/>
                </a:cubicBezTo>
                <a:cubicBezTo>
                  <a:pt x="0" y="399"/>
                  <a:pt x="4" y="407"/>
                  <a:pt x="6" y="408"/>
                </a:cubicBezTo>
                <a:cubicBezTo>
                  <a:pt x="8" y="410"/>
                  <a:pt x="14" y="413"/>
                  <a:pt x="17" y="413"/>
                </a:cubicBezTo>
                <a:cubicBezTo>
                  <a:pt x="302" y="413"/>
                  <a:pt x="302" y="413"/>
                  <a:pt x="302" y="413"/>
                </a:cubicBezTo>
                <a:cubicBezTo>
                  <a:pt x="305" y="413"/>
                  <a:pt x="311" y="410"/>
                  <a:pt x="312" y="408"/>
                </a:cubicBezTo>
                <a:cubicBezTo>
                  <a:pt x="315" y="405"/>
                  <a:pt x="317" y="404"/>
                  <a:pt x="317" y="398"/>
                </a:cubicBezTo>
                <a:cubicBezTo>
                  <a:pt x="317" y="308"/>
                  <a:pt x="317" y="308"/>
                  <a:pt x="317" y="308"/>
                </a:cubicBezTo>
                <a:cubicBezTo>
                  <a:pt x="317" y="307"/>
                  <a:pt x="316" y="306"/>
                  <a:pt x="316" y="306"/>
                </a:cubicBezTo>
                <a:cubicBezTo>
                  <a:pt x="315" y="306"/>
                  <a:pt x="311" y="312"/>
                  <a:pt x="310" y="313"/>
                </a:cubicBezTo>
                <a:cubicBezTo>
                  <a:pt x="307" y="316"/>
                  <a:pt x="305" y="318"/>
                  <a:pt x="302" y="320"/>
                </a:cubicBezTo>
                <a:cubicBezTo>
                  <a:pt x="297" y="324"/>
                  <a:pt x="290" y="327"/>
                  <a:pt x="286" y="331"/>
                </a:cubicBezTo>
                <a:cubicBezTo>
                  <a:pt x="283" y="333"/>
                  <a:pt x="284" y="338"/>
                  <a:pt x="284" y="343"/>
                </a:cubicBezTo>
                <a:cubicBezTo>
                  <a:pt x="284" y="347"/>
                  <a:pt x="284" y="352"/>
                  <a:pt x="284" y="357"/>
                </a:cubicBezTo>
                <a:cubicBezTo>
                  <a:pt x="284" y="363"/>
                  <a:pt x="287" y="380"/>
                  <a:pt x="280" y="380"/>
                </a:cubicBezTo>
                <a:cubicBezTo>
                  <a:pt x="39" y="380"/>
                  <a:pt x="39" y="380"/>
                  <a:pt x="39" y="380"/>
                </a:cubicBezTo>
                <a:cubicBezTo>
                  <a:pt x="35" y="380"/>
                  <a:pt x="33" y="377"/>
                  <a:pt x="33" y="373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36"/>
                  <a:pt x="35" y="33"/>
                  <a:pt x="39" y="33"/>
                </a:cubicBezTo>
                <a:cubicBezTo>
                  <a:pt x="279" y="33"/>
                  <a:pt x="279" y="33"/>
                  <a:pt x="279" y="33"/>
                </a:cubicBezTo>
                <a:cubicBezTo>
                  <a:pt x="285" y="33"/>
                  <a:pt x="284" y="41"/>
                  <a:pt x="284" y="46"/>
                </a:cubicBezTo>
                <a:cubicBezTo>
                  <a:pt x="284" y="52"/>
                  <a:pt x="284" y="57"/>
                  <a:pt x="284" y="64"/>
                </a:cubicBezTo>
                <a:cubicBezTo>
                  <a:pt x="284" y="75"/>
                  <a:pt x="284" y="87"/>
                  <a:pt x="284" y="99"/>
                </a:cubicBezTo>
                <a:cubicBezTo>
                  <a:pt x="284" y="99"/>
                  <a:pt x="285" y="99"/>
                  <a:pt x="286" y="99"/>
                </a:cubicBezTo>
                <a:cubicBezTo>
                  <a:pt x="287" y="99"/>
                  <a:pt x="300" y="75"/>
                  <a:pt x="302" y="72"/>
                </a:cubicBezTo>
                <a:cubicBezTo>
                  <a:pt x="305" y="67"/>
                  <a:pt x="317" y="48"/>
                  <a:pt x="317" y="43"/>
                </a:cubicBezTo>
                <a:cubicBezTo>
                  <a:pt x="317" y="14"/>
                  <a:pt x="317" y="14"/>
                  <a:pt x="317" y="14"/>
                </a:cubicBezTo>
                <a:cubicBezTo>
                  <a:pt x="317" y="7"/>
                  <a:pt x="306" y="0"/>
                  <a:pt x="300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4" y="0"/>
                  <a:pt x="8" y="3"/>
                  <a:pt x="6" y="6"/>
                </a:cubicBezTo>
                <a:cubicBezTo>
                  <a:pt x="4" y="7"/>
                  <a:pt x="0" y="14"/>
                  <a:pt x="0" y="18"/>
                </a:cubicBezTo>
                <a:close/>
                <a:moveTo>
                  <a:pt x="218" y="321"/>
                </a:moveTo>
                <a:cubicBezTo>
                  <a:pt x="218" y="336"/>
                  <a:pt x="218" y="336"/>
                  <a:pt x="218" y="336"/>
                </a:cubicBezTo>
                <a:cubicBezTo>
                  <a:pt x="218" y="338"/>
                  <a:pt x="221" y="341"/>
                  <a:pt x="223" y="341"/>
                </a:cubicBezTo>
                <a:cubicBezTo>
                  <a:pt x="225" y="341"/>
                  <a:pt x="225" y="341"/>
                  <a:pt x="225" y="341"/>
                </a:cubicBezTo>
                <a:cubicBezTo>
                  <a:pt x="229" y="341"/>
                  <a:pt x="254" y="323"/>
                  <a:pt x="259" y="320"/>
                </a:cubicBezTo>
                <a:cubicBezTo>
                  <a:pt x="264" y="316"/>
                  <a:pt x="271" y="313"/>
                  <a:pt x="276" y="309"/>
                </a:cubicBezTo>
                <a:cubicBezTo>
                  <a:pt x="280" y="305"/>
                  <a:pt x="288" y="302"/>
                  <a:pt x="292" y="298"/>
                </a:cubicBezTo>
                <a:cubicBezTo>
                  <a:pt x="295" y="294"/>
                  <a:pt x="299" y="285"/>
                  <a:pt x="302" y="281"/>
                </a:cubicBezTo>
                <a:cubicBezTo>
                  <a:pt x="306" y="275"/>
                  <a:pt x="308" y="268"/>
                  <a:pt x="312" y="263"/>
                </a:cubicBezTo>
                <a:cubicBezTo>
                  <a:pt x="319" y="252"/>
                  <a:pt x="325" y="239"/>
                  <a:pt x="332" y="228"/>
                </a:cubicBezTo>
                <a:cubicBezTo>
                  <a:pt x="336" y="222"/>
                  <a:pt x="339" y="216"/>
                  <a:pt x="342" y="211"/>
                </a:cubicBezTo>
                <a:cubicBezTo>
                  <a:pt x="345" y="205"/>
                  <a:pt x="350" y="198"/>
                  <a:pt x="352" y="193"/>
                </a:cubicBezTo>
                <a:cubicBezTo>
                  <a:pt x="359" y="181"/>
                  <a:pt x="366" y="170"/>
                  <a:pt x="372" y="158"/>
                </a:cubicBezTo>
                <a:cubicBezTo>
                  <a:pt x="377" y="151"/>
                  <a:pt x="412" y="90"/>
                  <a:pt x="412" y="88"/>
                </a:cubicBezTo>
                <a:cubicBezTo>
                  <a:pt x="412" y="85"/>
                  <a:pt x="405" y="74"/>
                  <a:pt x="403" y="72"/>
                </a:cubicBezTo>
                <a:cubicBezTo>
                  <a:pt x="399" y="68"/>
                  <a:pt x="395" y="64"/>
                  <a:pt x="390" y="61"/>
                </a:cubicBezTo>
                <a:cubicBezTo>
                  <a:pt x="387" y="59"/>
                  <a:pt x="384" y="57"/>
                  <a:pt x="382" y="56"/>
                </a:cubicBezTo>
                <a:cubicBezTo>
                  <a:pt x="378" y="54"/>
                  <a:pt x="376" y="54"/>
                  <a:pt x="372" y="52"/>
                </a:cubicBezTo>
                <a:cubicBezTo>
                  <a:pt x="368" y="50"/>
                  <a:pt x="370" y="49"/>
                  <a:pt x="363" y="49"/>
                </a:cubicBezTo>
                <a:cubicBezTo>
                  <a:pt x="360" y="49"/>
                  <a:pt x="356" y="47"/>
                  <a:pt x="353" y="47"/>
                </a:cubicBezTo>
                <a:cubicBezTo>
                  <a:pt x="350" y="47"/>
                  <a:pt x="345" y="49"/>
                  <a:pt x="343" y="50"/>
                </a:cubicBezTo>
                <a:cubicBezTo>
                  <a:pt x="341" y="51"/>
                  <a:pt x="339" y="55"/>
                  <a:pt x="338" y="57"/>
                </a:cubicBezTo>
                <a:cubicBezTo>
                  <a:pt x="335" y="63"/>
                  <a:pt x="332" y="69"/>
                  <a:pt x="329" y="74"/>
                </a:cubicBezTo>
                <a:cubicBezTo>
                  <a:pt x="322" y="85"/>
                  <a:pt x="316" y="95"/>
                  <a:pt x="310" y="106"/>
                </a:cubicBezTo>
                <a:cubicBezTo>
                  <a:pt x="304" y="117"/>
                  <a:pt x="297" y="128"/>
                  <a:pt x="291" y="138"/>
                </a:cubicBezTo>
                <a:cubicBezTo>
                  <a:pt x="288" y="144"/>
                  <a:pt x="285" y="150"/>
                  <a:pt x="282" y="155"/>
                </a:cubicBezTo>
                <a:cubicBezTo>
                  <a:pt x="278" y="159"/>
                  <a:pt x="276" y="166"/>
                  <a:pt x="272" y="171"/>
                </a:cubicBezTo>
                <a:cubicBezTo>
                  <a:pt x="269" y="175"/>
                  <a:pt x="266" y="182"/>
                  <a:pt x="263" y="187"/>
                </a:cubicBezTo>
                <a:cubicBezTo>
                  <a:pt x="260" y="192"/>
                  <a:pt x="257" y="198"/>
                  <a:pt x="254" y="204"/>
                </a:cubicBezTo>
                <a:cubicBezTo>
                  <a:pt x="251" y="208"/>
                  <a:pt x="246" y="215"/>
                  <a:pt x="244" y="220"/>
                </a:cubicBezTo>
                <a:cubicBezTo>
                  <a:pt x="242" y="225"/>
                  <a:pt x="237" y="231"/>
                  <a:pt x="235" y="236"/>
                </a:cubicBezTo>
                <a:cubicBezTo>
                  <a:pt x="233" y="240"/>
                  <a:pt x="228" y="248"/>
                  <a:pt x="226" y="252"/>
                </a:cubicBezTo>
                <a:cubicBezTo>
                  <a:pt x="221" y="259"/>
                  <a:pt x="221" y="263"/>
                  <a:pt x="221" y="274"/>
                </a:cubicBezTo>
                <a:cubicBezTo>
                  <a:pt x="221" y="282"/>
                  <a:pt x="221" y="291"/>
                  <a:pt x="221" y="299"/>
                </a:cubicBezTo>
                <a:cubicBezTo>
                  <a:pt x="220" y="307"/>
                  <a:pt x="218" y="312"/>
                  <a:pt x="218" y="321"/>
                </a:cubicBezTo>
                <a:close/>
                <a:moveTo>
                  <a:pt x="72" y="158"/>
                </a:moveTo>
                <a:cubicBezTo>
                  <a:pt x="72" y="166"/>
                  <a:pt x="72" y="166"/>
                  <a:pt x="72" y="166"/>
                </a:cubicBezTo>
                <a:cubicBezTo>
                  <a:pt x="72" y="172"/>
                  <a:pt x="80" y="179"/>
                  <a:pt x="86" y="179"/>
                </a:cubicBezTo>
                <a:cubicBezTo>
                  <a:pt x="231" y="179"/>
                  <a:pt x="231" y="179"/>
                  <a:pt x="231" y="179"/>
                </a:cubicBezTo>
                <a:cubicBezTo>
                  <a:pt x="236" y="179"/>
                  <a:pt x="239" y="176"/>
                  <a:pt x="242" y="174"/>
                </a:cubicBezTo>
                <a:cubicBezTo>
                  <a:pt x="244" y="172"/>
                  <a:pt x="247" y="166"/>
                  <a:pt x="247" y="163"/>
                </a:cubicBezTo>
                <a:cubicBezTo>
                  <a:pt x="247" y="162"/>
                  <a:pt x="247" y="162"/>
                  <a:pt x="247" y="162"/>
                </a:cubicBezTo>
                <a:cubicBezTo>
                  <a:pt x="247" y="159"/>
                  <a:pt x="244" y="153"/>
                  <a:pt x="242" y="151"/>
                </a:cubicBezTo>
                <a:cubicBezTo>
                  <a:pt x="241" y="150"/>
                  <a:pt x="234" y="146"/>
                  <a:pt x="231" y="146"/>
                </a:cubicBezTo>
                <a:cubicBezTo>
                  <a:pt x="87" y="146"/>
                  <a:pt x="87" y="146"/>
                  <a:pt x="87" y="146"/>
                </a:cubicBezTo>
                <a:cubicBezTo>
                  <a:pt x="82" y="146"/>
                  <a:pt x="72" y="153"/>
                  <a:pt x="72" y="158"/>
                </a:cubicBezTo>
                <a:close/>
                <a:moveTo>
                  <a:pt x="72" y="88"/>
                </a:moveTo>
                <a:cubicBezTo>
                  <a:pt x="72" y="95"/>
                  <a:pt x="72" y="95"/>
                  <a:pt x="72" y="95"/>
                </a:cubicBezTo>
                <a:cubicBezTo>
                  <a:pt x="72" y="99"/>
                  <a:pt x="76" y="102"/>
                  <a:pt x="78" y="104"/>
                </a:cubicBezTo>
                <a:cubicBezTo>
                  <a:pt x="79" y="105"/>
                  <a:pt x="88" y="109"/>
                  <a:pt x="90" y="109"/>
                </a:cubicBezTo>
                <a:cubicBezTo>
                  <a:pt x="226" y="109"/>
                  <a:pt x="226" y="109"/>
                  <a:pt x="226" y="109"/>
                </a:cubicBezTo>
                <a:cubicBezTo>
                  <a:pt x="231" y="109"/>
                  <a:pt x="238" y="106"/>
                  <a:pt x="241" y="104"/>
                </a:cubicBezTo>
                <a:cubicBezTo>
                  <a:pt x="243" y="102"/>
                  <a:pt x="247" y="95"/>
                  <a:pt x="247" y="91"/>
                </a:cubicBezTo>
                <a:cubicBezTo>
                  <a:pt x="247" y="89"/>
                  <a:pt x="244" y="82"/>
                  <a:pt x="242" y="81"/>
                </a:cubicBezTo>
                <a:cubicBezTo>
                  <a:pt x="239" y="78"/>
                  <a:pt x="238" y="75"/>
                  <a:pt x="233" y="75"/>
                </a:cubicBezTo>
                <a:cubicBezTo>
                  <a:pt x="89" y="75"/>
                  <a:pt x="89" y="75"/>
                  <a:pt x="89" y="75"/>
                </a:cubicBezTo>
                <a:cubicBezTo>
                  <a:pt x="83" y="75"/>
                  <a:pt x="81" y="76"/>
                  <a:pt x="78" y="78"/>
                </a:cubicBezTo>
                <a:cubicBezTo>
                  <a:pt x="76" y="80"/>
                  <a:pt x="72" y="84"/>
                  <a:pt x="72" y="88"/>
                </a:cubicBezTo>
                <a:close/>
                <a:moveTo>
                  <a:pt x="72" y="231"/>
                </a:moveTo>
                <a:cubicBezTo>
                  <a:pt x="72" y="238"/>
                  <a:pt x="72" y="238"/>
                  <a:pt x="72" y="238"/>
                </a:cubicBezTo>
                <a:cubicBezTo>
                  <a:pt x="72" y="241"/>
                  <a:pt x="77" y="245"/>
                  <a:pt x="78" y="247"/>
                </a:cubicBezTo>
                <a:cubicBezTo>
                  <a:pt x="80" y="248"/>
                  <a:pt x="88" y="250"/>
                  <a:pt x="91" y="250"/>
                </a:cubicBezTo>
                <a:cubicBezTo>
                  <a:pt x="159" y="250"/>
                  <a:pt x="159" y="250"/>
                  <a:pt x="159" y="250"/>
                </a:cubicBezTo>
                <a:cubicBezTo>
                  <a:pt x="159" y="250"/>
                  <a:pt x="165" y="248"/>
                  <a:pt x="165" y="248"/>
                </a:cubicBezTo>
                <a:cubicBezTo>
                  <a:pt x="168" y="248"/>
                  <a:pt x="169" y="247"/>
                  <a:pt x="170" y="245"/>
                </a:cubicBezTo>
                <a:cubicBezTo>
                  <a:pt x="174" y="242"/>
                  <a:pt x="175" y="240"/>
                  <a:pt x="175" y="234"/>
                </a:cubicBezTo>
                <a:cubicBezTo>
                  <a:pt x="175" y="231"/>
                  <a:pt x="175" y="231"/>
                  <a:pt x="175" y="231"/>
                </a:cubicBezTo>
                <a:cubicBezTo>
                  <a:pt x="175" y="227"/>
                  <a:pt x="172" y="222"/>
                  <a:pt x="169" y="221"/>
                </a:cubicBezTo>
                <a:cubicBezTo>
                  <a:pt x="165" y="218"/>
                  <a:pt x="163" y="218"/>
                  <a:pt x="157" y="218"/>
                </a:cubicBezTo>
                <a:cubicBezTo>
                  <a:pt x="88" y="218"/>
                  <a:pt x="88" y="218"/>
                  <a:pt x="88" y="218"/>
                </a:cubicBezTo>
                <a:cubicBezTo>
                  <a:pt x="80" y="218"/>
                  <a:pt x="72" y="223"/>
                  <a:pt x="72" y="231"/>
                </a:cubicBezTo>
                <a:close/>
                <a:moveTo>
                  <a:pt x="62" y="353"/>
                </a:moveTo>
                <a:cubicBezTo>
                  <a:pt x="62" y="355"/>
                  <a:pt x="64" y="357"/>
                  <a:pt x="66" y="357"/>
                </a:cubicBezTo>
                <a:cubicBezTo>
                  <a:pt x="70" y="357"/>
                  <a:pt x="82" y="339"/>
                  <a:pt x="85" y="336"/>
                </a:cubicBezTo>
                <a:cubicBezTo>
                  <a:pt x="88" y="333"/>
                  <a:pt x="102" y="315"/>
                  <a:pt x="106" y="315"/>
                </a:cubicBezTo>
                <a:cubicBezTo>
                  <a:pt x="107" y="315"/>
                  <a:pt x="108" y="316"/>
                  <a:pt x="108" y="318"/>
                </a:cubicBezTo>
                <a:cubicBezTo>
                  <a:pt x="108" y="321"/>
                  <a:pt x="101" y="329"/>
                  <a:pt x="101" y="331"/>
                </a:cubicBezTo>
                <a:cubicBezTo>
                  <a:pt x="101" y="333"/>
                  <a:pt x="103" y="335"/>
                  <a:pt x="104" y="335"/>
                </a:cubicBezTo>
                <a:cubicBezTo>
                  <a:pt x="107" y="335"/>
                  <a:pt x="107" y="335"/>
                  <a:pt x="107" y="335"/>
                </a:cubicBezTo>
                <a:cubicBezTo>
                  <a:pt x="108" y="335"/>
                  <a:pt x="111" y="331"/>
                  <a:pt x="114" y="331"/>
                </a:cubicBezTo>
                <a:cubicBezTo>
                  <a:pt x="115" y="331"/>
                  <a:pt x="117" y="333"/>
                  <a:pt x="117" y="333"/>
                </a:cubicBezTo>
                <a:cubicBezTo>
                  <a:pt x="117" y="336"/>
                  <a:pt x="116" y="336"/>
                  <a:pt x="116" y="338"/>
                </a:cubicBezTo>
                <a:cubicBezTo>
                  <a:pt x="116" y="339"/>
                  <a:pt x="118" y="341"/>
                  <a:pt x="120" y="341"/>
                </a:cubicBezTo>
                <a:cubicBezTo>
                  <a:pt x="122" y="341"/>
                  <a:pt x="122" y="341"/>
                  <a:pt x="122" y="341"/>
                </a:cubicBezTo>
                <a:cubicBezTo>
                  <a:pt x="125" y="341"/>
                  <a:pt x="126" y="336"/>
                  <a:pt x="128" y="336"/>
                </a:cubicBezTo>
                <a:cubicBezTo>
                  <a:pt x="129" y="336"/>
                  <a:pt x="129" y="336"/>
                  <a:pt x="129" y="336"/>
                </a:cubicBezTo>
                <a:cubicBezTo>
                  <a:pt x="132" y="336"/>
                  <a:pt x="133" y="344"/>
                  <a:pt x="139" y="344"/>
                </a:cubicBezTo>
                <a:cubicBezTo>
                  <a:pt x="141" y="344"/>
                  <a:pt x="141" y="344"/>
                  <a:pt x="141" y="344"/>
                </a:cubicBezTo>
                <a:cubicBezTo>
                  <a:pt x="143" y="344"/>
                  <a:pt x="146" y="341"/>
                  <a:pt x="149" y="341"/>
                </a:cubicBezTo>
                <a:cubicBezTo>
                  <a:pt x="152" y="341"/>
                  <a:pt x="156" y="339"/>
                  <a:pt x="159" y="339"/>
                </a:cubicBezTo>
                <a:cubicBezTo>
                  <a:pt x="164" y="339"/>
                  <a:pt x="164" y="339"/>
                  <a:pt x="164" y="339"/>
                </a:cubicBezTo>
                <a:cubicBezTo>
                  <a:pt x="168" y="339"/>
                  <a:pt x="172" y="341"/>
                  <a:pt x="179" y="341"/>
                </a:cubicBezTo>
                <a:cubicBezTo>
                  <a:pt x="185" y="341"/>
                  <a:pt x="190" y="343"/>
                  <a:pt x="195" y="343"/>
                </a:cubicBezTo>
                <a:cubicBezTo>
                  <a:pt x="197" y="343"/>
                  <a:pt x="201" y="341"/>
                  <a:pt x="201" y="339"/>
                </a:cubicBezTo>
                <a:cubicBezTo>
                  <a:pt x="201" y="338"/>
                  <a:pt x="201" y="338"/>
                  <a:pt x="201" y="338"/>
                </a:cubicBezTo>
                <a:cubicBezTo>
                  <a:pt x="201" y="333"/>
                  <a:pt x="186" y="334"/>
                  <a:pt x="181" y="333"/>
                </a:cubicBezTo>
                <a:cubicBezTo>
                  <a:pt x="177" y="333"/>
                  <a:pt x="175" y="332"/>
                  <a:pt x="170" y="331"/>
                </a:cubicBezTo>
                <a:cubicBezTo>
                  <a:pt x="167" y="331"/>
                  <a:pt x="161" y="331"/>
                  <a:pt x="157" y="331"/>
                </a:cubicBezTo>
                <a:cubicBezTo>
                  <a:pt x="154" y="331"/>
                  <a:pt x="149" y="331"/>
                  <a:pt x="146" y="331"/>
                </a:cubicBezTo>
                <a:cubicBezTo>
                  <a:pt x="141" y="330"/>
                  <a:pt x="143" y="327"/>
                  <a:pt x="140" y="324"/>
                </a:cubicBezTo>
                <a:cubicBezTo>
                  <a:pt x="136" y="320"/>
                  <a:pt x="135" y="322"/>
                  <a:pt x="132" y="320"/>
                </a:cubicBezTo>
                <a:cubicBezTo>
                  <a:pt x="130" y="320"/>
                  <a:pt x="125" y="316"/>
                  <a:pt x="125" y="313"/>
                </a:cubicBezTo>
                <a:cubicBezTo>
                  <a:pt x="125" y="312"/>
                  <a:pt x="125" y="312"/>
                  <a:pt x="125" y="312"/>
                </a:cubicBezTo>
                <a:cubicBezTo>
                  <a:pt x="125" y="307"/>
                  <a:pt x="130" y="305"/>
                  <a:pt x="130" y="297"/>
                </a:cubicBezTo>
                <a:cubicBezTo>
                  <a:pt x="130" y="293"/>
                  <a:pt x="130" y="293"/>
                  <a:pt x="130" y="293"/>
                </a:cubicBezTo>
                <a:cubicBezTo>
                  <a:pt x="130" y="290"/>
                  <a:pt x="128" y="288"/>
                  <a:pt x="125" y="288"/>
                </a:cubicBezTo>
                <a:cubicBezTo>
                  <a:pt x="124" y="288"/>
                  <a:pt x="124" y="288"/>
                  <a:pt x="124" y="288"/>
                </a:cubicBezTo>
                <a:cubicBezTo>
                  <a:pt x="119" y="288"/>
                  <a:pt x="116" y="290"/>
                  <a:pt x="113" y="292"/>
                </a:cubicBezTo>
                <a:cubicBezTo>
                  <a:pt x="111" y="295"/>
                  <a:pt x="107" y="297"/>
                  <a:pt x="105" y="300"/>
                </a:cubicBezTo>
                <a:cubicBezTo>
                  <a:pt x="103" y="303"/>
                  <a:pt x="100" y="305"/>
                  <a:pt x="97" y="308"/>
                </a:cubicBezTo>
                <a:cubicBezTo>
                  <a:pt x="95" y="311"/>
                  <a:pt x="93" y="313"/>
                  <a:pt x="90" y="316"/>
                </a:cubicBezTo>
                <a:cubicBezTo>
                  <a:pt x="85" y="322"/>
                  <a:pt x="80" y="328"/>
                  <a:pt x="75" y="334"/>
                </a:cubicBezTo>
                <a:cubicBezTo>
                  <a:pt x="72" y="337"/>
                  <a:pt x="62" y="348"/>
                  <a:pt x="62" y="353"/>
                </a:cubicBezTo>
                <a:close/>
                <a:moveTo>
                  <a:pt x="229" y="292"/>
                </a:moveTo>
                <a:cubicBezTo>
                  <a:pt x="229" y="295"/>
                  <a:pt x="229" y="295"/>
                  <a:pt x="229" y="295"/>
                </a:cubicBezTo>
                <a:cubicBezTo>
                  <a:pt x="229" y="297"/>
                  <a:pt x="232" y="300"/>
                  <a:pt x="234" y="300"/>
                </a:cubicBezTo>
                <a:cubicBezTo>
                  <a:pt x="237" y="302"/>
                  <a:pt x="237" y="302"/>
                  <a:pt x="241" y="304"/>
                </a:cubicBezTo>
                <a:cubicBezTo>
                  <a:pt x="243" y="305"/>
                  <a:pt x="244" y="306"/>
                  <a:pt x="247" y="308"/>
                </a:cubicBezTo>
                <a:cubicBezTo>
                  <a:pt x="249" y="309"/>
                  <a:pt x="251" y="311"/>
                  <a:pt x="254" y="311"/>
                </a:cubicBezTo>
                <a:cubicBezTo>
                  <a:pt x="255" y="311"/>
                  <a:pt x="255" y="311"/>
                  <a:pt x="255" y="311"/>
                </a:cubicBezTo>
                <a:cubicBezTo>
                  <a:pt x="257" y="311"/>
                  <a:pt x="263" y="307"/>
                  <a:pt x="265" y="305"/>
                </a:cubicBezTo>
                <a:cubicBezTo>
                  <a:pt x="267" y="303"/>
                  <a:pt x="273" y="301"/>
                  <a:pt x="273" y="298"/>
                </a:cubicBezTo>
                <a:cubicBezTo>
                  <a:pt x="273" y="296"/>
                  <a:pt x="273" y="296"/>
                  <a:pt x="273" y="296"/>
                </a:cubicBezTo>
                <a:cubicBezTo>
                  <a:pt x="273" y="292"/>
                  <a:pt x="261" y="283"/>
                  <a:pt x="257" y="281"/>
                </a:cubicBezTo>
                <a:cubicBezTo>
                  <a:pt x="254" y="279"/>
                  <a:pt x="251" y="278"/>
                  <a:pt x="247" y="276"/>
                </a:cubicBezTo>
                <a:cubicBezTo>
                  <a:pt x="247" y="276"/>
                  <a:pt x="236" y="272"/>
                  <a:pt x="236" y="272"/>
                </a:cubicBezTo>
                <a:cubicBezTo>
                  <a:pt x="234" y="272"/>
                  <a:pt x="234" y="272"/>
                  <a:pt x="234" y="272"/>
                </a:cubicBezTo>
                <a:cubicBezTo>
                  <a:pt x="231" y="272"/>
                  <a:pt x="231" y="277"/>
                  <a:pt x="231" y="281"/>
                </a:cubicBezTo>
                <a:cubicBezTo>
                  <a:pt x="231" y="285"/>
                  <a:pt x="229" y="289"/>
                  <a:pt x="229" y="292"/>
                </a:cubicBezTo>
                <a:close/>
              </a:path>
            </a:pathLst>
          </a:custGeom>
          <a:solidFill>
            <a:srgbClr val="E4465A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17" name="Заголовок 2"/>
          <p:cNvSpPr txBox="1">
            <a:spLocks/>
          </p:cNvSpPr>
          <p:nvPr/>
        </p:nvSpPr>
        <p:spPr>
          <a:xfrm>
            <a:off x="1957780" y="62140"/>
            <a:ext cx="8270696" cy="694951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dirty="0">
                <a:hlinkClick r:id="rId2"/>
              </a:rPr>
              <a:t>УКРГЗ ФАС России</a:t>
            </a:r>
          </a:p>
          <a:p>
            <a:r>
              <a:rPr lang="ru-RU" dirty="0">
                <a:hlinkClick r:id="rId2"/>
              </a:rPr>
              <a:t>Дело № </a:t>
            </a:r>
            <a:r>
              <a:rPr lang="en-US" dirty="0">
                <a:hlinkClick r:id="rId2"/>
              </a:rPr>
              <a:t>223</a:t>
            </a:r>
            <a:r>
              <a:rPr lang="ru-RU" dirty="0">
                <a:hlinkClick r:id="rId2"/>
              </a:rPr>
              <a:t>ФЗ-369</a:t>
            </a:r>
            <a:r>
              <a:rPr lang="en-US" dirty="0">
                <a:hlinkClick r:id="rId2"/>
              </a:rPr>
              <a:t>/17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92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" grpId="0" animBg="1"/>
      <p:bldP spid="5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ГАТТ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55575" y="1484784"/>
            <a:ext cx="9489005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  <a:buClr>
                <a:srgbClr val="E4465A"/>
              </a:buClr>
            </a:pPr>
            <a:r>
              <a:rPr lang="ru-RU" b="1" dirty="0" smtClean="0">
                <a:solidFill>
                  <a:srgbClr val="E4465A"/>
                </a:solidFill>
                <a:cs typeface="Times New Roman" panose="02020603050405020304" pitchFamily="18" charset="0"/>
              </a:rPr>
              <a:t>Статья </a:t>
            </a:r>
            <a:r>
              <a:rPr lang="en-US" b="1" dirty="0" smtClean="0">
                <a:solidFill>
                  <a:srgbClr val="E4465A"/>
                </a:solidFill>
                <a:cs typeface="Times New Roman" panose="02020603050405020304" pitchFamily="18" charset="0"/>
              </a:rPr>
              <a:t>III</a:t>
            </a:r>
            <a:r>
              <a:rPr lang="ru-RU" b="1" dirty="0" smtClean="0">
                <a:solidFill>
                  <a:srgbClr val="E4465A"/>
                </a:solidFill>
                <a:cs typeface="Times New Roman" panose="02020603050405020304" pitchFamily="18" charset="0"/>
              </a:rPr>
              <a:t> ГАТТ</a:t>
            </a:r>
            <a:endParaRPr lang="ru-RU" b="1" dirty="0">
              <a:solidFill>
                <a:srgbClr val="E4465A"/>
              </a:solidFill>
              <a:cs typeface="Times New Roman" panose="02020603050405020304" pitchFamily="18" charset="0"/>
            </a:endParaRPr>
          </a:p>
          <a:p>
            <a:pPr lvl="0" algn="just">
              <a:spcBef>
                <a:spcPts val="1000"/>
              </a:spcBef>
              <a:buClr>
                <a:srgbClr val="E4465A"/>
              </a:buClr>
            </a:pPr>
            <a:r>
              <a:rPr lang="ru-RU" sz="1600" dirty="0" smtClean="0">
                <a:solidFill>
                  <a:srgbClr val="44444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1. Стороны признают, что законы, затрагивающие внутренние правоотношения купли-продажи, не должны применяться к импортированным или отечественным товарам таким образом, чтобы создавать защиту для отечественного производства.</a:t>
            </a:r>
          </a:p>
          <a:p>
            <a:pPr lvl="0" algn="just">
              <a:spcBef>
                <a:spcPts val="1000"/>
              </a:spcBef>
              <a:buClr>
                <a:srgbClr val="E4465A"/>
              </a:buClr>
            </a:pPr>
            <a:endParaRPr lang="ru-RU" sz="1600" dirty="0" smtClean="0">
              <a:solidFill>
                <a:srgbClr val="444444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1000"/>
              </a:spcBef>
              <a:buClr>
                <a:srgbClr val="E4465A"/>
              </a:buClr>
            </a:pPr>
            <a:r>
              <a:rPr lang="ru-RU" sz="1600" dirty="0" smtClean="0">
                <a:solidFill>
                  <a:srgbClr val="44444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8. Положения настоящей статьи не применяются к законам, правилам или требованиям, регулирующим закупки </a:t>
            </a:r>
            <a:r>
              <a:rPr lang="ru-RU" sz="1600" b="1" dirty="0" smtClean="0">
                <a:solidFill>
                  <a:srgbClr val="44444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правительственными учреждениями </a:t>
            </a:r>
            <a:r>
              <a:rPr lang="ru-RU" sz="1600" dirty="0" smtClean="0">
                <a:solidFill>
                  <a:srgbClr val="44444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товаров, приобретаемых </a:t>
            </a:r>
            <a:r>
              <a:rPr lang="ru-RU" sz="1600" b="1" dirty="0" smtClean="0">
                <a:solidFill>
                  <a:srgbClr val="44444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для правительственных целей</a:t>
            </a:r>
            <a:r>
              <a:rPr lang="ru-RU" sz="1600" dirty="0" smtClean="0">
                <a:solidFill>
                  <a:srgbClr val="44444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а не для коммерческой перепродажи или для использования в производстве товаров для целей коммерческой продажи.</a:t>
            </a:r>
          </a:p>
          <a:p>
            <a:pPr lvl="0" algn="just">
              <a:spcBef>
                <a:spcPts val="1000"/>
              </a:spcBef>
              <a:buClr>
                <a:srgbClr val="E4465A"/>
              </a:buClr>
            </a:pPr>
            <a:endParaRPr lang="ru-RU" sz="1600" dirty="0">
              <a:solidFill>
                <a:srgbClr val="444444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 bwMode="auto">
          <a:xfrm>
            <a:off x="527052" y="1484314"/>
            <a:ext cx="1452033" cy="839787"/>
          </a:xfrm>
          <a:prstGeom prst="homePlate">
            <a:avLst>
              <a:gd name="adj" fmla="val 20691"/>
            </a:avLst>
          </a:prstGeom>
          <a:solidFill>
            <a:srgbClr val="E446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ru-RU" b="1" dirty="0">
              <a:solidFill>
                <a:srgbClr val="FFFFFF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8" name="Freeform 37"/>
          <p:cNvSpPr>
            <a:spLocks noEditPoints="1"/>
          </p:cNvSpPr>
          <p:nvPr/>
        </p:nvSpPr>
        <p:spPr bwMode="auto">
          <a:xfrm>
            <a:off x="829733" y="1595958"/>
            <a:ext cx="846667" cy="616496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7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RTS_New-1">
      <a:dk1>
        <a:srgbClr val="444444"/>
      </a:dk1>
      <a:lt1>
        <a:sysClr val="window" lastClr="FFFFFF"/>
      </a:lt1>
      <a:dk2>
        <a:srgbClr val="444444"/>
      </a:dk2>
      <a:lt2>
        <a:srgbClr val="E7E6E6"/>
      </a:lt2>
      <a:accent1>
        <a:srgbClr val="E4465A"/>
      </a:accent1>
      <a:accent2>
        <a:srgbClr val="546670"/>
      </a:accent2>
      <a:accent3>
        <a:srgbClr val="0291A0"/>
      </a:accent3>
      <a:accent4>
        <a:srgbClr val="F1C900"/>
      </a:accent4>
      <a:accent5>
        <a:srgbClr val="0291A0"/>
      </a:accent5>
      <a:accent6>
        <a:srgbClr val="F1C900"/>
      </a:accent6>
      <a:hlink>
        <a:srgbClr val="E4465A"/>
      </a:hlink>
      <a:folHlink>
        <a:srgbClr val="0291A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5578</TotalTime>
  <Words>2782</Words>
  <Application>Microsoft Office PowerPoint</Application>
  <PresentationFormat>Произвольный</PresentationFormat>
  <Paragraphs>184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ГАТТ</vt:lpstr>
      <vt:lpstr>Кто входит в вто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Пацевич Екатерина Александровна</dc:creator>
  <cp:lastModifiedBy>Галимский Анатолий Вячеславович</cp:lastModifiedBy>
  <cp:revision>357</cp:revision>
  <cp:lastPrinted>2017-01-25T16:02:31Z</cp:lastPrinted>
  <dcterms:created xsi:type="dcterms:W3CDTF">2017-01-09T12:57:11Z</dcterms:created>
  <dcterms:modified xsi:type="dcterms:W3CDTF">2017-09-11T07:56:29Z</dcterms:modified>
</cp:coreProperties>
</file>